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C5C5-506F-4E1C-A9D0-080D8E3E4213}" type="datetimeFigureOut">
              <a:rPr lang="en-US" smtClean="0"/>
              <a:t>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9AA0-0342-45BF-BECC-E1207B385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77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C5C5-506F-4E1C-A9D0-080D8E3E4213}" type="datetimeFigureOut">
              <a:rPr lang="en-US" smtClean="0"/>
              <a:t>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9AA0-0342-45BF-BECC-E1207B385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7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C5C5-506F-4E1C-A9D0-080D8E3E4213}" type="datetimeFigureOut">
              <a:rPr lang="en-US" smtClean="0"/>
              <a:t>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9AA0-0342-45BF-BECC-E1207B385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2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C5C5-506F-4E1C-A9D0-080D8E3E4213}" type="datetimeFigureOut">
              <a:rPr lang="en-US" smtClean="0"/>
              <a:t>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9AA0-0342-45BF-BECC-E1207B385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87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C5C5-506F-4E1C-A9D0-080D8E3E4213}" type="datetimeFigureOut">
              <a:rPr lang="en-US" smtClean="0"/>
              <a:t>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9AA0-0342-45BF-BECC-E1207B385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76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C5C5-506F-4E1C-A9D0-080D8E3E4213}" type="datetimeFigureOut">
              <a:rPr lang="en-US" smtClean="0"/>
              <a:t>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9AA0-0342-45BF-BECC-E1207B385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74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C5C5-506F-4E1C-A9D0-080D8E3E4213}" type="datetimeFigureOut">
              <a:rPr lang="en-US" smtClean="0"/>
              <a:t>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9AA0-0342-45BF-BECC-E1207B385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8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C5C5-506F-4E1C-A9D0-080D8E3E4213}" type="datetimeFigureOut">
              <a:rPr lang="en-US" smtClean="0"/>
              <a:t>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9AA0-0342-45BF-BECC-E1207B385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3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C5C5-506F-4E1C-A9D0-080D8E3E4213}" type="datetimeFigureOut">
              <a:rPr lang="en-US" smtClean="0"/>
              <a:t>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9AA0-0342-45BF-BECC-E1207B385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26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C5C5-506F-4E1C-A9D0-080D8E3E4213}" type="datetimeFigureOut">
              <a:rPr lang="en-US" smtClean="0"/>
              <a:t>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9AA0-0342-45BF-BECC-E1207B385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C5C5-506F-4E1C-A9D0-080D8E3E4213}" type="datetimeFigureOut">
              <a:rPr lang="en-US" smtClean="0"/>
              <a:t>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49AA0-0342-45BF-BECC-E1207B385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22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AC5C5-506F-4E1C-A9D0-080D8E3E4213}" type="datetimeFigureOut">
              <a:rPr lang="en-US" smtClean="0"/>
              <a:t>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49AA0-0342-45BF-BECC-E1207B385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7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4325" y="200020"/>
            <a:ext cx="115871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2301274 Computer Systems</a:t>
            </a:r>
            <a:endParaRPr lang="en-US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471488" y="1385883"/>
            <a:ext cx="11429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dirty="0" smtClean="0"/>
              <a:t>ผู้สอน		ชัชวิทย์ อาภรณ์เทวัญ</a:t>
            </a:r>
            <a:endParaRPr lang="en-US" sz="4800" dirty="0" smtClean="0"/>
          </a:p>
          <a:p>
            <a:r>
              <a:rPr lang="th-TH" sz="4800" dirty="0" smtClean="0"/>
              <a:t>ห้องทำงาน	</a:t>
            </a:r>
            <a:r>
              <a:rPr lang="en-US" sz="4800" dirty="0"/>
              <a:t>1309/17 </a:t>
            </a:r>
            <a:r>
              <a:rPr lang="th-TH" sz="4800" dirty="0"/>
              <a:t>อาคารมหาวชิรุณหิศ</a:t>
            </a:r>
            <a:endParaRPr lang="th-TH" sz="4800" dirty="0" smtClean="0"/>
          </a:p>
          <a:p>
            <a:r>
              <a:rPr lang="th-TH" sz="4800" dirty="0" smtClean="0"/>
              <a:t>อีเมล์		 </a:t>
            </a:r>
            <a:r>
              <a:rPr lang="en-US" sz="4800" dirty="0" smtClean="0"/>
              <a:t>	Chatchawit.A@chula.ac.th</a:t>
            </a:r>
          </a:p>
          <a:p>
            <a:r>
              <a:rPr lang="th-TH" sz="4800" dirty="0" smtClean="0"/>
              <a:t>โทร			</a:t>
            </a:r>
            <a:r>
              <a:rPr lang="en-US" sz="4800" dirty="0" smtClean="0"/>
              <a:t>081-920-1977</a:t>
            </a:r>
          </a:p>
          <a:p>
            <a:r>
              <a:rPr lang="th-TH" sz="4800" dirty="0" smtClean="0"/>
              <a:t>เว็บไซต์</a:t>
            </a:r>
            <a:r>
              <a:rPr lang="en-US" sz="4800" dirty="0" smtClean="0"/>
              <a:t>		</a:t>
            </a:r>
            <a:r>
              <a:rPr lang="en-US" sz="3600" dirty="0" smtClean="0"/>
              <a:t>http://pioneer.netserv.chula.ac.th/~achatcha </a:t>
            </a:r>
            <a:endParaRPr lang="en-US" sz="4000" dirty="0"/>
          </a:p>
        </p:txBody>
      </p:sp>
      <p:grpSp>
        <p:nvGrpSpPr>
          <p:cNvPr id="10" name="Group 9"/>
          <p:cNvGrpSpPr/>
          <p:nvPr/>
        </p:nvGrpSpPr>
        <p:grpSpPr>
          <a:xfrm>
            <a:off x="8858476" y="5103509"/>
            <a:ext cx="3144611" cy="1607582"/>
            <a:chOff x="8858476" y="5103509"/>
            <a:chExt cx="3144611" cy="1607582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936037" y="5472841"/>
              <a:ext cx="3067050" cy="1238250"/>
            </a:xfrm>
            <a:prstGeom prst="rect">
              <a:avLst/>
            </a:prstGeom>
            <a:ln w="12700">
              <a:solidFill>
                <a:schemeClr val="tx1"/>
              </a:solidFill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8858476" y="5103509"/>
              <a:ext cx="16110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Windows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35055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4325" y="200020"/>
            <a:ext cx="3372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Textbook</a:t>
            </a:r>
            <a:endParaRPr lang="en-US" sz="6000" dirty="0"/>
          </a:p>
        </p:txBody>
      </p:sp>
      <p:pic>
        <p:nvPicPr>
          <p:cNvPr id="1026" name="Picture 2" descr="Image result for quantum computation and quantum inform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707" y="1296326"/>
            <a:ext cx="3683095" cy="5280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1180" y="1296326"/>
            <a:ext cx="3710409" cy="528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63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4325" y="200020"/>
            <a:ext cx="1160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Grading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500063" y="1428750"/>
            <a:ext cx="1127283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sz="2800" dirty="0" smtClean="0"/>
              <a:t>แบบฝึกหัด การบ้าน โครงงาน</a:t>
            </a:r>
            <a:r>
              <a:rPr lang="en-US" sz="2800" dirty="0" smtClean="0"/>
              <a:t>	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Midterm		</a:t>
            </a:r>
            <a:r>
              <a:rPr lang="th-TH" sz="2800" dirty="0" smtClean="0"/>
              <a:t>	</a:t>
            </a:r>
            <a:r>
              <a:rPr lang="en-US" sz="2800" dirty="0" smtClean="0"/>
              <a:t>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sz="2800" dirty="0"/>
              <a:t>แบบฝึกหัด การบ้าน </a:t>
            </a:r>
            <a:r>
              <a:rPr lang="th-TH" sz="2800" dirty="0" smtClean="0"/>
              <a:t>โครงงาน	</a:t>
            </a:r>
            <a:r>
              <a:rPr lang="en-US" sz="2800" dirty="0" smtClean="0"/>
              <a:t>25</a:t>
            </a: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Final		</a:t>
            </a:r>
            <a:r>
              <a:rPr lang="th-TH" sz="2800" dirty="0" smtClean="0"/>
              <a:t>	</a:t>
            </a:r>
            <a:r>
              <a:rPr lang="en-US" sz="2800" dirty="0" smtClean="0"/>
              <a:t>25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95394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10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Cordia New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ชัชวิทย์ อาภรณ์เทวัญ</dc:creator>
  <cp:lastModifiedBy>ชัชวิทย์ อาภรณ์เทวัญ</cp:lastModifiedBy>
  <cp:revision>142</cp:revision>
  <dcterms:created xsi:type="dcterms:W3CDTF">2017-01-03T10:39:04Z</dcterms:created>
  <dcterms:modified xsi:type="dcterms:W3CDTF">2020-01-04T07:22:42Z</dcterms:modified>
</cp:coreProperties>
</file>