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8" r:id="rId2"/>
    <p:sldId id="295" r:id="rId3"/>
    <p:sldId id="296" r:id="rId4"/>
    <p:sldId id="309" r:id="rId5"/>
    <p:sldId id="310" r:id="rId6"/>
    <p:sldId id="311" r:id="rId7"/>
    <p:sldId id="312" r:id="rId8"/>
    <p:sldId id="316" r:id="rId9"/>
    <p:sldId id="313" r:id="rId10"/>
    <p:sldId id="297" r:id="rId11"/>
    <p:sldId id="314" r:id="rId12"/>
    <p:sldId id="31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71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793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11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1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862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70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72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96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56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27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9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66757" y="2075773"/>
            <a:ext cx="9258560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Quantum Programming:</a:t>
            </a:r>
          </a:p>
          <a:p>
            <a:pPr algn="ctr"/>
            <a:r>
              <a:rPr lang="en-US" sz="7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IBM Q</a:t>
            </a:r>
          </a:p>
        </p:txBody>
      </p:sp>
    </p:spTree>
    <p:extLst>
      <p:ext uri="{BB962C8B-B14F-4D97-AF65-F5344CB8AC3E}">
        <p14:creationId xmlns:p14="http://schemas.microsoft.com/office/powerpoint/2010/main" val="159604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78" y="642572"/>
            <a:ext cx="5791385" cy="57707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0359" y="883593"/>
            <a:ext cx="4298144" cy="5288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963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6362" y="0"/>
            <a:ext cx="4092677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9458" y="1014412"/>
            <a:ext cx="4352925" cy="482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505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/>
            </a:lvl1pPr>
          </a:lstStyle>
          <a:p>
            <a:r>
              <a:rPr lang="th-TH" dirty="0" smtClean="0"/>
              <a:t>ทดลองใช้ </a:t>
            </a:r>
            <a:r>
              <a:rPr lang="en-US" dirty="0" smtClean="0"/>
              <a:t>IBM Q </a:t>
            </a:r>
            <a:r>
              <a:rPr lang="th-TH" dirty="0" smtClean="0"/>
              <a:t>รัน </a:t>
            </a:r>
            <a:r>
              <a:rPr lang="en-US" dirty="0" smtClean="0"/>
              <a:t>Deutsch Algorithm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673" y="1084453"/>
            <a:ext cx="5505124" cy="287640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561055" y="1084453"/>
                <a:ext cx="5434785" cy="3108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h-TH" sz="2800" dirty="0" smtClean="0"/>
                  <a:t>สร้าง</a:t>
                </a:r>
                <a:r>
                  <a:rPr lang="en-US" sz="2800" dirty="0" smtClean="0"/>
                  <a:t> quantum circuit 2 </a:t>
                </a:r>
                <a:r>
                  <a:rPr lang="th-TH" sz="2800" dirty="0" smtClean="0"/>
                  <a:t>แบบคือ</a:t>
                </a:r>
              </a:p>
              <a:p>
                <a:r>
                  <a:rPr lang="en-US" sz="2800" dirty="0" smtClean="0"/>
                  <a:t>Constant</a:t>
                </a:r>
              </a:p>
              <a:p>
                <a:r>
                  <a:rPr lang="en-US" sz="2800" dirty="0" smtClean="0"/>
                  <a:t>	</a:t>
                </a:r>
                <a:r>
                  <a:rPr lang="en-US" sz="2800" dirty="0"/>
                  <a:t>f(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) = </a:t>
                </a:r>
                <a:r>
                  <a:rPr lang="en-US" sz="2800" dirty="0" smtClean="0"/>
                  <a:t>0</a:t>
                </a:r>
                <a:br>
                  <a:rPr lang="en-US" sz="2800" dirty="0" smtClean="0"/>
                </a:br>
                <a:r>
                  <a:rPr lang="en-US" sz="2800" dirty="0" smtClean="0"/>
                  <a:t>	</a:t>
                </a:r>
                <a:r>
                  <a:rPr lang="en-US" sz="2800" dirty="0"/>
                  <a:t>f(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) = </a:t>
                </a:r>
                <a:r>
                  <a:rPr lang="en-US" sz="2800" dirty="0" smtClean="0"/>
                  <a:t>1</a:t>
                </a:r>
              </a:p>
              <a:p>
                <a:r>
                  <a:rPr lang="en-US" sz="2800" dirty="0" smtClean="0"/>
                  <a:t>Balanced</a:t>
                </a:r>
              </a:p>
              <a:p>
                <a:r>
                  <a:rPr lang="en-US" sz="2800" dirty="0"/>
                  <a:t>	f(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) =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/>
                </a:r>
                <a:br>
                  <a:rPr lang="en-US" sz="2800" dirty="0"/>
                </a:br>
                <a:r>
                  <a:rPr lang="en-US" sz="2800" dirty="0"/>
                  <a:t>	</a:t>
                </a:r>
                <a:r>
                  <a:rPr lang="en-US" sz="2800" dirty="0" smtClean="0"/>
                  <a:t>f</a:t>
                </a:r>
                <a:r>
                  <a:rPr lang="en-US" sz="2800" dirty="0"/>
                  <a:t>(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)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endParaRPr lang="en-US" sz="2800" dirty="0" smtClean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1055" y="1084453"/>
                <a:ext cx="5434785" cy="3108543"/>
              </a:xfrm>
              <a:prstGeom prst="rect">
                <a:avLst/>
              </a:prstGeom>
              <a:blipFill rotWithShape="0">
                <a:blip r:embed="rId3"/>
                <a:stretch>
                  <a:fillRect l="-2242" t="-3333" b="-4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6561054" y="4520659"/>
            <a:ext cx="5297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 smtClean="0">
                <a:solidFill>
                  <a:srgbClr val="FF0000"/>
                </a:solidFill>
              </a:rPr>
              <a:t>อธิบายด้วยว่าสร้าง </a:t>
            </a:r>
            <a:r>
              <a:rPr lang="en-US" sz="2400" dirty="0" err="1" smtClean="0">
                <a:solidFill>
                  <a:srgbClr val="FF0000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f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th-TH" sz="2400" dirty="0" smtClean="0">
                <a:solidFill>
                  <a:srgbClr val="FF0000"/>
                </a:solidFill>
              </a:rPr>
              <a:t>ทั้ง </a:t>
            </a:r>
            <a:r>
              <a:rPr lang="en-US" sz="2400" dirty="0" smtClean="0">
                <a:solidFill>
                  <a:srgbClr val="FF0000"/>
                </a:solidFill>
              </a:rPr>
              <a:t>4 </a:t>
            </a:r>
            <a:r>
              <a:rPr lang="th-TH" sz="2400" dirty="0" smtClean="0">
                <a:solidFill>
                  <a:srgbClr val="FF0000"/>
                </a:solidFill>
              </a:rPr>
              <a:t>แบบได้ยังไง</a:t>
            </a:r>
            <a:br>
              <a:rPr lang="th-TH" sz="2400" dirty="0" smtClean="0">
                <a:solidFill>
                  <a:srgbClr val="FF0000"/>
                </a:solidFill>
              </a:rPr>
            </a:br>
            <a:r>
              <a:rPr lang="th-TH" sz="2400" dirty="0" smtClean="0">
                <a:solidFill>
                  <a:srgbClr val="FF0000"/>
                </a:solidFill>
              </a:rPr>
              <a:t>โดยใช้ </a:t>
            </a:r>
            <a:r>
              <a:rPr lang="en-US" sz="2400" dirty="0" smtClean="0">
                <a:solidFill>
                  <a:srgbClr val="FF0000"/>
                </a:solidFill>
              </a:rPr>
              <a:t>Composer </a:t>
            </a:r>
            <a:r>
              <a:rPr lang="th-TH" sz="2400" dirty="0" smtClean="0">
                <a:solidFill>
                  <a:srgbClr val="FF0000"/>
                </a:solidFill>
              </a:rPr>
              <a:t>และผลลัพธ์ที่ได้จากรันถูกต้องหรือไม่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716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7357" y="124061"/>
            <a:ext cx="924118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/>
              <a:t>https://quantum-computing.ibm.com/login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659" y="945071"/>
            <a:ext cx="9054259" cy="5796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976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2562" y="1281112"/>
            <a:ext cx="9286875" cy="4295775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 rot="10800000">
            <a:off x="3601510" y="4667839"/>
            <a:ext cx="375854" cy="290660"/>
          </a:xfrm>
          <a:prstGeom prst="rightArrow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586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887" y="208227"/>
            <a:ext cx="6871345" cy="89782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0533" y="1422149"/>
            <a:ext cx="6877051" cy="4995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900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0533" y="454199"/>
            <a:ext cx="7325998" cy="4658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125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0533" y="454199"/>
            <a:ext cx="7362825" cy="437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453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0533" y="454199"/>
            <a:ext cx="7534275" cy="508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115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559" y="407413"/>
            <a:ext cx="11693169" cy="1477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640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0850"/>
            <a:ext cx="12192000" cy="5956300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10543084" y="843090"/>
            <a:ext cx="375854" cy="290660"/>
          </a:xfrm>
          <a:prstGeom prst="rightArrow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9758212">
            <a:off x="302787" y="1094422"/>
            <a:ext cx="375854" cy="290660"/>
          </a:xfrm>
          <a:prstGeom prst="rightArrow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740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3850</TotalTime>
  <Words>32</Words>
  <Application>Microsoft Office PowerPoint</Application>
  <PresentationFormat>Widescreen</PresentationFormat>
  <Paragraphs>10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Cordia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ชัชวิทย์ อาภรณ์เทวัญ</dc:creator>
  <cp:lastModifiedBy>ชัชวิทย์ อาภรณ์เทวัญ</cp:lastModifiedBy>
  <cp:revision>572</cp:revision>
  <dcterms:created xsi:type="dcterms:W3CDTF">2016-08-03T10:08:11Z</dcterms:created>
  <dcterms:modified xsi:type="dcterms:W3CDTF">2021-04-17T05:58:06Z</dcterms:modified>
</cp:coreProperties>
</file>