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05" r:id="rId2"/>
    <p:sldId id="407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08" r:id="rId18"/>
    <p:sldId id="432" r:id="rId19"/>
    <p:sldId id="410" r:id="rId20"/>
    <p:sldId id="412" r:id="rId21"/>
    <p:sldId id="428" r:id="rId22"/>
    <p:sldId id="429" r:id="rId23"/>
    <p:sldId id="430" r:id="rId24"/>
    <p:sldId id="433" r:id="rId25"/>
    <p:sldId id="43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45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147B8-ACA9-4ED6-A3EC-A12015A47A73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533F9-449C-4ED9-83C7-E5BDED52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5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9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6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7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5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4D95-B67C-4598-BEC8-7417E35EBED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youtube.com/watch?v=zvfkXjzzYOo" TargetMode="External"/><Relationship Id="rId7" Type="http://schemas.openxmlformats.org/officeDocument/2006/relationships/image" Target="../media/image25.jpeg"/><Relationship Id="rId2" Type="http://schemas.openxmlformats.org/officeDocument/2006/relationships/hyperlink" Target="https://www.youtube.com/watch?v=hKidaA4S2G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q9VqR0ZGNc" TargetMode="External"/><Relationship Id="rId5" Type="http://schemas.openxmlformats.org/officeDocument/2006/relationships/hyperlink" Target="https://youtube.com/watch?v=tnikftltqE0" TargetMode="External"/><Relationship Id="rId4" Type="http://schemas.openxmlformats.org/officeDocument/2006/relationships/hyperlink" Target="https://www.youtube.com/watch?v=UV_RlCAc5Z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JHhnr9R_Z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quantamagazine.org/construction-begins-of-topological-qubit-route-to-quantum-computer-20140515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4687" y="2781939"/>
            <a:ext cx="77226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Quantum Computer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32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85" y="322341"/>
            <a:ext cx="91821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6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214" y="3766241"/>
            <a:ext cx="3858771" cy="294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38" y="724040"/>
            <a:ext cx="76962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85" y="322341"/>
            <a:ext cx="91249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24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38" y="724040"/>
            <a:ext cx="7296150" cy="2724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50" y="3448190"/>
            <a:ext cx="3578007" cy="316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96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85" y="322341"/>
            <a:ext cx="8924925" cy="3067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679" y="3666370"/>
            <a:ext cx="3355336" cy="275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12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85" y="984564"/>
            <a:ext cx="91059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78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38" y="724040"/>
            <a:ext cx="71437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95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Adiabatic Quantum Computers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1068" y="885038"/>
            <a:ext cx="11814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Adiabatic Process				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://www.youtube.com/watch?v=hKidaA4S2GQ</a:t>
            </a:r>
            <a:endParaRPr lang="th-TH" sz="2000" dirty="0"/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is Quantum Annealing			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www.youtube.com/watch?v=zvfkXjzzYOo</a:t>
            </a:r>
            <a:endParaRPr lang="en-US" sz="2000" dirty="0" smtClean="0"/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000" dirty="0"/>
              <a:t>How The Quantum Annealing Process </a:t>
            </a:r>
            <a:r>
              <a:rPr lang="en-US" sz="2000" dirty="0" smtClean="0"/>
              <a:t>Works	</a:t>
            </a: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www.youtube.com/watch?v=UV_RlCAc5Zs</a:t>
            </a:r>
            <a:endParaRPr lang="en-US" sz="2000" dirty="0" smtClean="0"/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Hamiltonian </a:t>
            </a:r>
            <a:r>
              <a:rPr lang="en-US" sz="2000" dirty="0"/>
              <a:t>and </a:t>
            </a:r>
            <a:r>
              <a:rPr lang="en-US" sz="2000" dirty="0" err="1"/>
              <a:t>Eigenspectrum</a:t>
            </a:r>
            <a:r>
              <a:rPr lang="en-US" sz="2000" dirty="0"/>
              <a:t>		</a:t>
            </a:r>
            <a:r>
              <a:rPr lang="en-US" sz="2000" dirty="0" smtClean="0">
                <a:hlinkClick r:id="rId5"/>
              </a:rPr>
              <a:t>https://youtube.com/watch?v=tnikftltqE0</a:t>
            </a:r>
            <a:endParaRPr lang="en-US" sz="2000" dirty="0" smtClean="0"/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000" dirty="0"/>
              <a:t>Measuring Quantum </a:t>
            </a:r>
            <a:r>
              <a:rPr lang="en-US" sz="2000" dirty="0" smtClean="0"/>
              <a:t>Physics			</a:t>
            </a:r>
            <a:r>
              <a:rPr lang="en-US" sz="2000" dirty="0">
                <a:hlinkClick r:id="rId6"/>
              </a:rPr>
              <a:t>https://www.youtube.com/watch?v=kq9VqR0ZGNc</a:t>
            </a:r>
            <a:endParaRPr lang="en-US" sz="2000" dirty="0" smtClean="0"/>
          </a:p>
        </p:txBody>
      </p:sp>
      <p:pic>
        <p:nvPicPr>
          <p:cNvPr id="3074" name="Picture 2" descr="https://upload.wikimedia.org/wikipedia/commons/thumb/1/17/DWave_128chip.jpg/1280px-DWave_128chi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4" y="2728346"/>
            <a:ext cx="5412620" cy="373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6844" y="2728346"/>
            <a:ext cx="4409624" cy="37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97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-Wave เปิดตัวคอมพิวเตอร์ควอนตัมรุ่น 2000Q เพิ่มคิวบิตเป็น 2,000 ตัว,  มีลูกค้าซื้อแล้ว | Blogn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7" y="1147268"/>
            <a:ext cx="8038515" cy="536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D-Wave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60865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Superconducting </a:t>
            </a:r>
            <a:r>
              <a:rPr lang="en-US" sz="3200" b="1" dirty="0" smtClean="0"/>
              <a:t>Qubits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8196484" y="6559276"/>
            <a:ext cx="39955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https://www.youtube.com/watch?v=daQJMwvxC_U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78" y="1105263"/>
            <a:ext cx="5836743" cy="437598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962068" y="1396192"/>
            <a:ext cx="3351781" cy="1897063"/>
            <a:chOff x="7778105" y="4336752"/>
            <a:chExt cx="3351781" cy="1897063"/>
          </a:xfrm>
        </p:grpSpPr>
        <p:pic>
          <p:nvPicPr>
            <p:cNvPr id="4100" name="Picture 4" descr="File:STJ SVG file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105" y="4336752"/>
              <a:ext cx="3351781" cy="1897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023526" y="5864483"/>
              <a:ext cx="2106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Josephson junction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62068" y="3608052"/>
            <a:ext cx="4217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Single-qubit gates</a:t>
            </a:r>
          </a:p>
          <a:p>
            <a:r>
              <a:rPr lang="en-US" dirty="0"/>
              <a:t>The axis of rotation is set by quadrature amplitude modulation of the microwave pulse, while the pulse length determines the angle of </a:t>
            </a:r>
            <a:r>
              <a:rPr lang="en-US" dirty="0" smtClean="0"/>
              <a:t>rotation.</a:t>
            </a:r>
          </a:p>
        </p:txBody>
      </p:sp>
    </p:spTree>
    <p:extLst>
      <p:ext uri="{BB962C8B-B14F-4D97-AF65-F5344CB8AC3E}">
        <p14:creationId xmlns:p14="http://schemas.microsoft.com/office/powerpoint/2010/main" val="419637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24" y="424333"/>
            <a:ext cx="5677565" cy="4663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802" y="424333"/>
            <a:ext cx="5677565" cy="4055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17" y="5178837"/>
            <a:ext cx="5526985" cy="159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Obstacles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1068" y="885038"/>
            <a:ext cx="118147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Scalable </a:t>
            </a:r>
            <a:r>
              <a:rPr lang="en-US" sz="2800" dirty="0"/>
              <a:t>physically to increase the number of qubits</a:t>
            </a:r>
            <a:endParaRPr lang="th-TH" sz="2800" dirty="0"/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800" dirty="0"/>
              <a:t>Qubits that can be initialized to arbitrary </a:t>
            </a:r>
            <a:r>
              <a:rPr lang="en-US" sz="2800" dirty="0" smtClean="0"/>
              <a:t>values</a:t>
            </a:r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800" dirty="0"/>
              <a:t>Quantum gates that are faster than </a:t>
            </a:r>
            <a:r>
              <a:rPr lang="en-US" sz="2800" dirty="0" err="1"/>
              <a:t>decoherence</a:t>
            </a:r>
            <a:r>
              <a:rPr lang="en-US" sz="2800" dirty="0"/>
              <a:t> </a:t>
            </a:r>
            <a:r>
              <a:rPr lang="en-US" sz="2800" dirty="0" smtClean="0"/>
              <a:t>time</a:t>
            </a:r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800" dirty="0"/>
              <a:t>Universal gate </a:t>
            </a:r>
            <a:r>
              <a:rPr lang="en-US" sz="2800" dirty="0" smtClean="0"/>
              <a:t>set</a:t>
            </a:r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800" dirty="0"/>
              <a:t>Qubits that can be read easily</a:t>
            </a:r>
          </a:p>
        </p:txBody>
      </p:sp>
      <p:sp>
        <p:nvSpPr>
          <p:cNvPr id="2" name="Rectangle 1"/>
          <p:cNvSpPr/>
          <p:nvPr/>
        </p:nvSpPr>
        <p:spPr>
          <a:xfrm>
            <a:off x="8237777" y="6550223"/>
            <a:ext cx="3954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https://en.wikipedia.org/wiki/Quantum_computing</a:t>
            </a:r>
          </a:p>
        </p:txBody>
      </p:sp>
    </p:spTree>
    <p:extLst>
      <p:ext uri="{BB962C8B-B14F-4D97-AF65-F5344CB8AC3E}">
        <p14:creationId xmlns:p14="http://schemas.microsoft.com/office/powerpoint/2010/main" val="132951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Quantum Computing Companies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1068" y="885038"/>
            <a:ext cx="118147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IBM		1990</a:t>
            </a:r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D-Wave		1999</a:t>
            </a:r>
            <a:endParaRPr lang="th-TH" sz="2000" dirty="0"/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Microsoft		2005</a:t>
            </a:r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Hitachi		2012</a:t>
            </a:r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Google		2013</a:t>
            </a:r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Intel		2015</a:t>
            </a:r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Baidu		2018</a:t>
            </a:r>
          </a:p>
        </p:txBody>
      </p:sp>
      <p:sp>
        <p:nvSpPr>
          <p:cNvPr id="3" name="Rectangle 2"/>
          <p:cNvSpPr/>
          <p:nvPr/>
        </p:nvSpPr>
        <p:spPr>
          <a:xfrm>
            <a:off x="4261164" y="6550223"/>
            <a:ext cx="79308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https://en.wikipedia.org/wiki/List_of_companies_involved_in_quantum_computing_or_communication</a:t>
            </a:r>
          </a:p>
        </p:txBody>
      </p:sp>
      <p:pic>
        <p:nvPicPr>
          <p:cNvPr id="1026" name="Picture 2" descr="https://miro.medium.com/max/1200/1*OC4rR9I_FAX0T5Y30nyOL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935" y="1508952"/>
            <a:ext cx="7561906" cy="504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33935" y="985732"/>
            <a:ext cx="3110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Gartner Hype Cycle</a:t>
            </a:r>
          </a:p>
        </p:txBody>
      </p:sp>
    </p:spTree>
    <p:extLst>
      <p:ext uri="{BB962C8B-B14F-4D97-AF65-F5344CB8AC3E}">
        <p14:creationId xmlns:p14="http://schemas.microsoft.com/office/powerpoint/2010/main" val="4176309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artner Hype Cycle for Emerging Technologies,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9" y="207137"/>
            <a:ext cx="7672819" cy="649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752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74673" y="6550223"/>
            <a:ext cx="381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https://www.youtube.com/watch?v=u1XXjWr5frE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82" y="628084"/>
            <a:ext cx="9868279" cy="555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81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28600"/>
            <a:ext cx="114109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37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228600"/>
            <a:ext cx="113728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0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Types of Qubits (Jan 23, 2018)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92" y="1016157"/>
            <a:ext cx="8131786" cy="51419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88454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/>
              <a:t>https://hackernoon.com/a-brief-introduction-to-quantum-computing-d21e578cb7ed</a:t>
            </a:r>
          </a:p>
        </p:txBody>
      </p:sp>
    </p:spTree>
    <p:extLst>
      <p:ext uri="{BB962C8B-B14F-4D97-AF65-F5344CB8AC3E}">
        <p14:creationId xmlns:p14="http://schemas.microsoft.com/office/powerpoint/2010/main" val="33746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Types of Qubits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71" y="988997"/>
            <a:ext cx="7343295" cy="46959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2672" y="5802856"/>
            <a:ext cx="111089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ดูคำอธิบายใน </a:t>
            </a:r>
            <a:r>
              <a:rPr lang="en-US" dirty="0" smtClean="0"/>
              <a:t>TED Ed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www.youtube.com/watch?v=GJHhnr9R_ZM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dirty="0">
                <a:hlinkClick r:id="rId4"/>
              </a:rPr>
              <a:t>https://www.quantamagazine.org/construction-begins-of-topological-qubit-route-to-quantum-computer-20140515</a:t>
            </a:r>
            <a:r>
              <a:rPr lang="en-US" dirty="0" smtClean="0">
                <a:hlinkClick r:id="rId4"/>
              </a:rPr>
              <a:t>/</a:t>
            </a:r>
            <a:endParaRPr lang="th-TH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5966" y="3592877"/>
            <a:ext cx="4069542" cy="232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Types of Qubits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25" y="928807"/>
            <a:ext cx="66579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85" y="322341"/>
            <a:ext cx="89154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85" y="652463"/>
            <a:ext cx="9124950" cy="555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997" y="652463"/>
            <a:ext cx="3275831" cy="325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3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85" y="322341"/>
            <a:ext cx="9115425" cy="3790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40" y="4268681"/>
            <a:ext cx="3322056" cy="2206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91" y="4447189"/>
            <a:ext cx="3304631" cy="202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3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38" y="724040"/>
            <a:ext cx="77914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10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6390</TotalTime>
  <Words>118</Words>
  <Application>Microsoft Office PowerPoint</Application>
  <PresentationFormat>Widescreen</PresentationFormat>
  <Paragraphs>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1170</cp:revision>
  <dcterms:created xsi:type="dcterms:W3CDTF">2016-08-03T10:08:11Z</dcterms:created>
  <dcterms:modified xsi:type="dcterms:W3CDTF">2021-04-16T14:47:12Z</dcterms:modified>
</cp:coreProperties>
</file>