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309" r:id="rId3"/>
    <p:sldId id="310" r:id="rId4"/>
    <p:sldId id="311" r:id="rId5"/>
    <p:sldId id="315" r:id="rId6"/>
    <p:sldId id="316" r:id="rId7"/>
    <p:sldId id="317" r:id="rId8"/>
    <p:sldId id="318" r:id="rId9"/>
    <p:sldId id="312" r:id="rId10"/>
    <p:sldId id="313" r:id="rId11"/>
    <p:sldId id="3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4" autoAdjust="0"/>
    <p:restoredTop sz="93212" autoAdjust="0"/>
  </p:normalViewPr>
  <p:slideViewPr>
    <p:cSldViewPr snapToGrid="0">
      <p:cViewPr varScale="1">
        <p:scale>
          <a:sx n="79" d="100"/>
          <a:sy n="79" d="100"/>
        </p:scale>
        <p:origin x="9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4F021-7325-48A2-BF57-E6920C8493B1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9AE17-CBEF-49DA-99CE-3D46DFECB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02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0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4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6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5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5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0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5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2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6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A067E-441E-4F47-B831-0BD53A545A20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C730C-6AE0-4E4B-A29C-527B8439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5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256" y="141402"/>
            <a:ext cx="1188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Lab 5: Build a Database Server</a:t>
            </a:r>
            <a:endParaRPr lang="en-US" sz="4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48" y="1319561"/>
            <a:ext cx="9140691" cy="523925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187446" y="2173495"/>
            <a:ext cx="4004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solidFill>
                  <a:srgbClr val="FF0000"/>
                </a:solidFill>
              </a:rPr>
              <a:t>เริ่มต้นมา </a:t>
            </a:r>
            <a:r>
              <a:rPr lang="en-US" sz="2000" dirty="0" smtClean="0">
                <a:solidFill>
                  <a:srgbClr val="FF0000"/>
                </a:solidFill>
              </a:rPr>
              <a:t>configuration </a:t>
            </a:r>
            <a:r>
              <a:rPr lang="th-TH" sz="2000" dirty="0" smtClean="0">
                <a:solidFill>
                  <a:srgbClr val="FF0000"/>
                </a:solidFill>
              </a:rPr>
              <a:t>เป็นแบบนี้เลย</a:t>
            </a:r>
            <a:br>
              <a:rPr lang="th-TH" sz="2000" dirty="0" smtClean="0">
                <a:solidFill>
                  <a:srgbClr val="FF0000"/>
                </a:solidFill>
              </a:rPr>
            </a:br>
            <a:r>
              <a:rPr lang="th-TH" sz="2000" dirty="0" smtClean="0">
                <a:solidFill>
                  <a:srgbClr val="FF0000"/>
                </a:solidFill>
              </a:rPr>
              <a:t>เหมือนจะให้ต่อจาก </a:t>
            </a:r>
            <a:r>
              <a:rPr lang="en-US" sz="2000" dirty="0" smtClean="0">
                <a:solidFill>
                  <a:srgbClr val="FF0000"/>
                </a:solidFill>
              </a:rPr>
              <a:t>lab 2 </a:t>
            </a:r>
            <a:r>
              <a:rPr lang="th-TH" sz="2000" dirty="0" smtClean="0">
                <a:solidFill>
                  <a:srgbClr val="FF0000"/>
                </a:solidFill>
              </a:rPr>
              <a:t>คือมี </a:t>
            </a:r>
            <a:r>
              <a:rPr lang="en-US" sz="2000" dirty="0" smtClean="0">
                <a:solidFill>
                  <a:srgbClr val="FF0000"/>
                </a:solidFill>
              </a:rPr>
              <a:t>web server </a:t>
            </a:r>
            <a:r>
              <a:rPr lang="th-TH" sz="2000" dirty="0" smtClean="0">
                <a:solidFill>
                  <a:srgbClr val="FF0000"/>
                </a:solidFill>
              </a:rPr>
              <a:t>แล้ว</a:t>
            </a:r>
            <a:br>
              <a:rPr lang="th-TH" sz="2000" dirty="0" smtClean="0">
                <a:solidFill>
                  <a:srgbClr val="FF0000"/>
                </a:solidFill>
              </a:rPr>
            </a:br>
            <a:r>
              <a:rPr lang="th-TH" sz="2000" dirty="0" smtClean="0">
                <a:solidFill>
                  <a:srgbClr val="FF0000"/>
                </a:solidFill>
              </a:rPr>
              <a:t>ขั้นต่อไปจะสร้าง </a:t>
            </a:r>
            <a:r>
              <a:rPr lang="en-US" sz="2000" dirty="0" smtClean="0">
                <a:solidFill>
                  <a:srgbClr val="FF0000"/>
                </a:solidFill>
              </a:rPr>
              <a:t>database server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0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2291" y="1162861"/>
            <a:ext cx="2466975" cy="27813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034" y="299024"/>
            <a:ext cx="6848475" cy="524827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7372641" y="2923161"/>
            <a:ext cx="983419" cy="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3108684" y="1548318"/>
            <a:ext cx="373818" cy="8108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63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42" y="308751"/>
            <a:ext cx="8810625" cy="43338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41276" y="3936384"/>
            <a:ext cx="2665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rgbClr val="FF0000"/>
                </a:solidFill>
              </a:rPr>
              <a:t>ทดลอง </a:t>
            </a:r>
            <a:r>
              <a:rPr lang="en-US" dirty="0" smtClean="0">
                <a:solidFill>
                  <a:srgbClr val="FF0000"/>
                </a:solidFill>
              </a:rPr>
              <a:t>Add, Edit, Remove </a:t>
            </a:r>
            <a:r>
              <a:rPr lang="th-TH" dirty="0" smtClean="0">
                <a:solidFill>
                  <a:srgbClr val="FF0000"/>
                </a:solidFill>
              </a:rPr>
              <a:t>ได้</a:t>
            </a:r>
            <a:br>
              <a:rPr lang="th-TH" dirty="0" smtClean="0">
                <a:solidFill>
                  <a:srgbClr val="FF0000"/>
                </a:solidFill>
              </a:rPr>
            </a:br>
            <a:r>
              <a:rPr lang="th-TH" dirty="0" smtClean="0">
                <a:solidFill>
                  <a:srgbClr val="FF0000"/>
                </a:solidFill>
              </a:rPr>
              <a:t>เชื่อมกับฐานข้อมูลแล้ว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" name="Straight Arrow Connector 3"/>
          <p:cNvCxnSpPr>
            <a:stCxn id="3" idx="1"/>
          </p:cNvCxnSpPr>
          <p:nvPr/>
        </p:nvCxnSpPr>
        <p:spPr>
          <a:xfrm flipH="1" flipV="1">
            <a:off x="8539961" y="3876472"/>
            <a:ext cx="701315" cy="383078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31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17" y="220335"/>
            <a:ext cx="9051696" cy="518824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022075" y="3515911"/>
            <a:ext cx="40045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2575" algn="l"/>
                <a:tab pos="515938" algn="l"/>
              </a:tabLst>
            </a:pPr>
            <a:r>
              <a:rPr lang="th-TH" sz="2000" dirty="0" smtClean="0">
                <a:solidFill>
                  <a:srgbClr val="FF0000"/>
                </a:solidFill>
              </a:rPr>
              <a:t> จะสร้าง </a:t>
            </a:r>
            <a:r>
              <a:rPr lang="en-US" sz="2000" dirty="0" smtClean="0">
                <a:solidFill>
                  <a:srgbClr val="FF0000"/>
                </a:solidFill>
              </a:rPr>
              <a:t>database server 2 </a:t>
            </a:r>
            <a:r>
              <a:rPr lang="th-TH" sz="2000" dirty="0" smtClean="0">
                <a:solidFill>
                  <a:srgbClr val="FF0000"/>
                </a:solidFill>
              </a:rPr>
              <a:t>ตัว</a:t>
            </a:r>
          </a:p>
          <a:p>
            <a:pPr>
              <a:tabLst>
                <a:tab pos="282575" algn="l"/>
                <a:tab pos="515938" algn="l"/>
              </a:tabLst>
            </a:pPr>
            <a:r>
              <a:rPr lang="th-TH" sz="2000" dirty="0" smtClean="0">
                <a:solidFill>
                  <a:srgbClr val="FF0000"/>
                </a:solidFill>
              </a:rPr>
              <a:t>ที่เป็น </a:t>
            </a:r>
            <a:r>
              <a:rPr lang="en-US" sz="2000" dirty="0" smtClean="0">
                <a:solidFill>
                  <a:srgbClr val="FF0000"/>
                </a:solidFill>
              </a:rPr>
              <a:t>replicate </a:t>
            </a:r>
            <a:r>
              <a:rPr lang="th-TH" sz="2000" dirty="0" smtClean="0">
                <a:solidFill>
                  <a:srgbClr val="FF0000"/>
                </a:solidFill>
              </a:rPr>
              <a:t>กัน อยู่คนละ </a:t>
            </a:r>
            <a:r>
              <a:rPr lang="en-US" sz="2000" dirty="0" smtClean="0">
                <a:solidFill>
                  <a:srgbClr val="FF0000"/>
                </a:solidFill>
              </a:rPr>
              <a:t>zone</a:t>
            </a:r>
          </a:p>
          <a:p>
            <a:pPr>
              <a:tabLst>
                <a:tab pos="282575" algn="l"/>
                <a:tab pos="515938" algn="l"/>
              </a:tabLst>
            </a:pPr>
            <a:r>
              <a:rPr lang="th-TH" sz="2000" dirty="0" smtClean="0">
                <a:solidFill>
                  <a:srgbClr val="FF0000"/>
                </a:solidFill>
              </a:rPr>
              <a:t>ในรูปนี้</a:t>
            </a:r>
          </a:p>
          <a:p>
            <a:pPr>
              <a:tabLst>
                <a:tab pos="282575" algn="l"/>
                <a:tab pos="515938" algn="l"/>
              </a:tabLst>
            </a:pPr>
            <a:r>
              <a:rPr lang="th-TH" sz="2000" dirty="0">
                <a:solidFill>
                  <a:srgbClr val="FF0000"/>
                </a:solidFill>
              </a:rPr>
              <a:t>	</a:t>
            </a:r>
            <a:r>
              <a:rPr lang="th-TH" sz="2000" dirty="0" smtClean="0">
                <a:solidFill>
                  <a:srgbClr val="FF0000"/>
                </a:solidFill>
              </a:rPr>
              <a:t>ถ้า </a:t>
            </a:r>
            <a:r>
              <a:rPr lang="en-US" sz="2000" dirty="0" smtClean="0">
                <a:solidFill>
                  <a:srgbClr val="FF0000"/>
                </a:solidFill>
              </a:rPr>
              <a:t>zone A </a:t>
            </a:r>
            <a:r>
              <a:rPr lang="th-TH" sz="2000" dirty="0" smtClean="0">
                <a:solidFill>
                  <a:srgbClr val="FF0000"/>
                </a:solidFill>
              </a:rPr>
              <a:t>ล่ม เว็บจะยังใช้ได้ปกติ</a:t>
            </a:r>
            <a:br>
              <a:rPr lang="th-TH" sz="2000" dirty="0" smtClean="0">
                <a:solidFill>
                  <a:srgbClr val="FF0000"/>
                </a:solidFill>
              </a:rPr>
            </a:br>
            <a:r>
              <a:rPr lang="th-TH" sz="2000" dirty="0" smtClean="0">
                <a:solidFill>
                  <a:srgbClr val="FF0000"/>
                </a:solidFill>
              </a:rPr>
              <a:t>	ถ้า </a:t>
            </a:r>
            <a:r>
              <a:rPr lang="en-US" sz="2000" dirty="0" smtClean="0">
                <a:solidFill>
                  <a:srgbClr val="FF0000"/>
                </a:solidFill>
              </a:rPr>
              <a:t>zone B </a:t>
            </a:r>
            <a:r>
              <a:rPr lang="th-TH" sz="2000" dirty="0" smtClean="0">
                <a:solidFill>
                  <a:srgbClr val="FF0000"/>
                </a:solidFill>
              </a:rPr>
              <a:t>ล่ม เว็บจะล่มไปด้วย</a:t>
            </a:r>
            <a:br>
              <a:rPr lang="th-TH" sz="2000" dirty="0" smtClean="0">
                <a:solidFill>
                  <a:srgbClr val="FF0000"/>
                </a:solidFill>
              </a:rPr>
            </a:br>
            <a:r>
              <a:rPr lang="th-TH" sz="2000" dirty="0" smtClean="0">
                <a:solidFill>
                  <a:srgbClr val="FF0000"/>
                </a:solidFill>
              </a:rPr>
              <a:t>		เพราะ </a:t>
            </a:r>
            <a:r>
              <a:rPr lang="en-US" sz="2000" dirty="0" smtClean="0">
                <a:solidFill>
                  <a:srgbClr val="FF0000"/>
                </a:solidFill>
              </a:rPr>
              <a:t>web server </a:t>
            </a:r>
            <a:r>
              <a:rPr lang="th-TH" sz="2000" dirty="0" smtClean="0">
                <a:solidFill>
                  <a:srgbClr val="FF0000"/>
                </a:solidFill>
              </a:rPr>
              <a:t>อยู่ </a:t>
            </a:r>
            <a:r>
              <a:rPr lang="en-US" sz="2000" dirty="0" smtClean="0">
                <a:solidFill>
                  <a:srgbClr val="FF0000"/>
                </a:solidFill>
              </a:rPr>
              <a:t>zone B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th-TH" sz="2000" dirty="0" smtClean="0">
                <a:solidFill>
                  <a:srgbClr val="FF0000"/>
                </a:solidFill>
              </a:rPr>
              <a:t>	แต่ข้อมูลใน </a:t>
            </a:r>
            <a:r>
              <a:rPr lang="en-US" sz="2000" dirty="0" smtClean="0">
                <a:solidFill>
                  <a:srgbClr val="FF0000"/>
                </a:solidFill>
              </a:rPr>
              <a:t>zone A </a:t>
            </a:r>
            <a:r>
              <a:rPr lang="th-TH" sz="2000" dirty="0" smtClean="0">
                <a:solidFill>
                  <a:srgbClr val="FF0000"/>
                </a:solidFill>
              </a:rPr>
              <a:t>ยังปลอดภัย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7317" y="5480735"/>
            <a:ext cx="89169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RDS = Relational Database </a:t>
            </a:r>
            <a:r>
              <a:rPr lang="en-US" sz="2000" dirty="0" smtClean="0">
                <a:solidFill>
                  <a:srgbClr val="FF0000"/>
                </a:solidFill>
              </a:rPr>
              <a:t>Service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th-TH" sz="2000" dirty="0" smtClean="0">
                <a:solidFill>
                  <a:srgbClr val="FF0000"/>
                </a:solidFill>
              </a:rPr>
              <a:t>เป็น </a:t>
            </a:r>
            <a:r>
              <a:rPr lang="en-US" sz="2000" dirty="0" smtClean="0">
                <a:solidFill>
                  <a:srgbClr val="FF0000"/>
                </a:solidFill>
              </a:rPr>
              <a:t>virtual machine (</a:t>
            </a:r>
            <a:r>
              <a:rPr lang="en-US" sz="2000" dirty="0" err="1" smtClean="0">
                <a:solidFill>
                  <a:srgbClr val="FF0000"/>
                </a:solidFill>
              </a:rPr>
              <a:t>vm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th-TH" sz="2000" dirty="0" smtClean="0">
                <a:solidFill>
                  <a:srgbClr val="FF0000"/>
                </a:solidFill>
              </a:rPr>
              <a:t> ที่ติดตั้งโปรแกรมฐานข้อมูลมาให้พร้อมใช้เลย</a:t>
            </a:r>
            <a:br>
              <a:rPr lang="th-TH" sz="2000" dirty="0" smtClean="0">
                <a:solidFill>
                  <a:srgbClr val="FF0000"/>
                </a:solidFill>
              </a:rPr>
            </a:br>
            <a:r>
              <a:rPr lang="th-TH" sz="2000" dirty="0" smtClean="0">
                <a:solidFill>
                  <a:srgbClr val="FF0000"/>
                </a:solidFill>
              </a:rPr>
              <a:t>โปรแกรมชื่อ </a:t>
            </a:r>
            <a:r>
              <a:rPr lang="en-US" sz="2000" dirty="0" smtClean="0">
                <a:solidFill>
                  <a:srgbClr val="FF0000"/>
                </a:solidFill>
              </a:rPr>
              <a:t>Amazon </a:t>
            </a:r>
            <a:r>
              <a:rPr lang="en-US" sz="2000" dirty="0">
                <a:solidFill>
                  <a:srgbClr val="FF0000"/>
                </a:solidFill>
              </a:rPr>
              <a:t>Aurora (MySQL and PostgreSQL-compatible relational database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th-TH" sz="2000" dirty="0" smtClean="0">
                <a:solidFill>
                  <a:srgbClr val="FF0000"/>
                </a:solidFill>
              </a:rPr>
              <a:t>หรือจะเลือกโปรแกรมฐานข้อมูลยี่ห้ออื่น ๆ ก็ได้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90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806" y="1326710"/>
            <a:ext cx="10696575" cy="3095625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 flipH="1" flipV="1">
            <a:off x="9576129" y="3698131"/>
            <a:ext cx="307173" cy="401038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492879" y="4099169"/>
            <a:ext cx="269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rgbClr val="FF0000"/>
                </a:solidFill>
              </a:rPr>
              <a:t>ค้นด้วยคำว่า </a:t>
            </a:r>
            <a:r>
              <a:rPr lang="en-US" dirty="0" smtClean="0">
                <a:solidFill>
                  <a:srgbClr val="FF0000"/>
                </a:solidFill>
              </a:rPr>
              <a:t>sg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th-TH" dirty="0" smtClean="0">
                <a:solidFill>
                  <a:srgbClr val="FF0000"/>
                </a:solidFill>
              </a:rPr>
              <a:t>จะเจอ </a:t>
            </a:r>
            <a:r>
              <a:rPr lang="en-US" dirty="0" smtClean="0">
                <a:solidFill>
                  <a:srgbClr val="FF0000"/>
                </a:solidFill>
              </a:rPr>
              <a:t>web security group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556" y="5946715"/>
            <a:ext cx="2409825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45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55" y="281899"/>
            <a:ext cx="2552700" cy="4381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081" y="898895"/>
            <a:ext cx="7592238" cy="5717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45811" y="5743545"/>
            <a:ext cx="3038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2575" algn="l"/>
                <a:tab pos="515938" algn="l"/>
              </a:tabLst>
            </a:pPr>
            <a:r>
              <a:rPr lang="th-TH" sz="2000" dirty="0" smtClean="0">
                <a:solidFill>
                  <a:srgbClr val="FF0000"/>
                </a:solidFill>
              </a:rPr>
              <a:t>กำหนดให้ </a:t>
            </a:r>
            <a:r>
              <a:rPr lang="en-US" sz="2000" dirty="0" smtClean="0">
                <a:solidFill>
                  <a:srgbClr val="FF0000"/>
                </a:solidFill>
              </a:rPr>
              <a:t>database server </a:t>
            </a:r>
            <a:r>
              <a:rPr lang="th-TH" sz="2000" dirty="0" smtClean="0">
                <a:solidFill>
                  <a:srgbClr val="FF0000"/>
                </a:solidFill>
              </a:rPr>
              <a:t>อยู่ใน</a:t>
            </a:r>
          </a:p>
          <a:p>
            <a:pPr>
              <a:tabLst>
                <a:tab pos="282575" algn="l"/>
                <a:tab pos="515938" algn="l"/>
              </a:tabLst>
            </a:pPr>
            <a:r>
              <a:rPr lang="en-US" sz="2000" dirty="0" smtClean="0">
                <a:solidFill>
                  <a:srgbClr val="FF0000"/>
                </a:solidFill>
              </a:rPr>
              <a:t>Private subnet 1 &amp; 2 </a:t>
            </a:r>
            <a:r>
              <a:rPr lang="th-TH" sz="2000" dirty="0" smtClean="0">
                <a:solidFill>
                  <a:srgbClr val="FF0000"/>
                </a:solidFill>
              </a:rPr>
              <a:t>เท่านั้น</a:t>
            </a:r>
          </a:p>
        </p:txBody>
      </p:sp>
    </p:spTree>
    <p:extLst>
      <p:ext uri="{BB962C8B-B14F-4D97-AF65-F5344CB8AC3E}">
        <p14:creationId xmlns:p14="http://schemas.microsoft.com/office/powerpoint/2010/main" val="196483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39" y="146118"/>
            <a:ext cx="6429375" cy="2076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669" y="2369655"/>
            <a:ext cx="7077075" cy="3971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6591" y="3997871"/>
            <a:ext cx="3755587" cy="18170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6014" y="146118"/>
            <a:ext cx="3009900" cy="28479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20111" y="6488668"/>
            <a:ext cx="101718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https://docs.aws.amazon.com/AmazonRDS/latest/UserGuide/Concepts.MultiAZ.html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327285" y="421849"/>
            <a:ext cx="6718729" cy="622834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10136221" y="2859932"/>
            <a:ext cx="1816664" cy="3589506"/>
          </a:xfrm>
          <a:custGeom>
            <a:avLst/>
            <a:gdLst>
              <a:gd name="connsiteX0" fmla="*/ 0 w 1738842"/>
              <a:gd name="connsiteY0" fmla="*/ 0 h 3608961"/>
              <a:gd name="connsiteX1" fmla="*/ 1605063 w 1738842"/>
              <a:gd name="connsiteY1" fmla="*/ 1449421 h 3608961"/>
              <a:gd name="connsiteX2" fmla="*/ 1536970 w 1738842"/>
              <a:gd name="connsiteY2" fmla="*/ 3608961 h 3608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8842" h="3608961">
                <a:moveTo>
                  <a:pt x="0" y="0"/>
                </a:moveTo>
                <a:cubicBezTo>
                  <a:pt x="674450" y="423964"/>
                  <a:pt x="1348901" y="847928"/>
                  <a:pt x="1605063" y="1449421"/>
                </a:cubicBezTo>
                <a:cubicBezTo>
                  <a:pt x="1861225" y="2050915"/>
                  <a:pt x="1699097" y="2829938"/>
                  <a:pt x="1536970" y="3608961"/>
                </a:cubicBezTo>
              </a:path>
            </a:pathLst>
          </a:cu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21302656">
            <a:off x="4966803" y="437542"/>
            <a:ext cx="1439694" cy="369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rgbClr val="FF0000"/>
                </a:solidFill>
              </a:rPr>
              <a:t>อ่านเองนะครับ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221632">
            <a:off x="10517107" y="3178512"/>
            <a:ext cx="1439694" cy="369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rgbClr val="FF0000"/>
                </a:solidFill>
              </a:rPr>
              <a:t>อ่านเองนะครับ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020111" y="4192621"/>
            <a:ext cx="6056480" cy="191108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20534184">
            <a:off x="5202576" y="3772081"/>
            <a:ext cx="3806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rgbClr val="FF0000"/>
                </a:solidFill>
              </a:rPr>
              <a:t>เรากำหนด </a:t>
            </a:r>
            <a:r>
              <a:rPr lang="en-US" dirty="0" smtClean="0">
                <a:solidFill>
                  <a:srgbClr val="FF0000"/>
                </a:solidFill>
              </a:rPr>
              <a:t>availability zone </a:t>
            </a:r>
            <a:r>
              <a:rPr lang="th-TH" dirty="0" smtClean="0">
                <a:solidFill>
                  <a:srgbClr val="FF0000"/>
                </a:solidFill>
              </a:rPr>
              <a:t>ไว้แล้ว</a:t>
            </a:r>
            <a:br>
              <a:rPr lang="th-TH" dirty="0" smtClean="0">
                <a:solidFill>
                  <a:srgbClr val="FF0000"/>
                </a:solidFill>
              </a:rPr>
            </a:br>
            <a:r>
              <a:rPr lang="th-TH" dirty="0" smtClean="0">
                <a:solidFill>
                  <a:srgbClr val="FF0000"/>
                </a:solidFill>
              </a:rPr>
              <a:t>มันจะสร้าง </a:t>
            </a:r>
            <a:r>
              <a:rPr lang="en-US" dirty="0" smtClean="0">
                <a:solidFill>
                  <a:srgbClr val="FF0000"/>
                </a:solidFill>
              </a:rPr>
              <a:t>replica </a:t>
            </a:r>
            <a:r>
              <a:rPr lang="th-TH" dirty="0" smtClean="0">
                <a:solidFill>
                  <a:srgbClr val="FF0000"/>
                </a:solidFill>
              </a:rPr>
              <a:t>ในอีก </a:t>
            </a:r>
            <a:r>
              <a:rPr lang="en-US" dirty="0" smtClean="0">
                <a:solidFill>
                  <a:srgbClr val="FF0000"/>
                </a:solidFill>
              </a:rPr>
              <a:t>zone </a:t>
            </a:r>
            <a:r>
              <a:rPr lang="th-TH" dirty="0" smtClean="0">
                <a:solidFill>
                  <a:srgbClr val="FF0000"/>
                </a:solidFill>
              </a:rPr>
              <a:t>หนึ่งให้ด้วยอัตโนมัติ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4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73" y="807397"/>
            <a:ext cx="11235447" cy="304226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760" y="4861295"/>
            <a:ext cx="9896475" cy="67627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793805" y="3849660"/>
            <a:ext cx="284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Primary instance</a:t>
            </a:r>
            <a:r>
              <a:rPr lang="th-TH" sz="2400" dirty="0" smtClean="0">
                <a:solidFill>
                  <a:srgbClr val="FF0000"/>
                </a:solidFill>
              </a:rPr>
              <a:t/>
            </a:r>
            <a:br>
              <a:rPr lang="th-TH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th-TH" sz="2400" dirty="0" smtClean="0">
                <a:solidFill>
                  <a:srgbClr val="FF0000"/>
                </a:solidFill>
              </a:rPr>
              <a:t>ตัวจริง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215974" y="4669275"/>
            <a:ext cx="305670" cy="329638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9709074" y="3486966"/>
            <a:ext cx="183956" cy="362694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16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949" y="0"/>
            <a:ext cx="78941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03691" y="5902196"/>
            <a:ext cx="284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Secondary instance</a:t>
            </a:r>
            <a:r>
              <a:rPr lang="th-TH" sz="2400" dirty="0" smtClean="0">
                <a:solidFill>
                  <a:srgbClr val="FF0000"/>
                </a:solidFill>
              </a:rPr>
              <a:t/>
            </a:r>
            <a:br>
              <a:rPr lang="th-TH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th-TH" sz="2400" dirty="0" smtClean="0">
                <a:solidFill>
                  <a:srgbClr val="FF0000"/>
                </a:solidFill>
              </a:rPr>
              <a:t>ตัวสำรอง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6053845" y="5902196"/>
            <a:ext cx="381752" cy="22623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9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65" y="207725"/>
            <a:ext cx="11413787" cy="325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45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15" y="768282"/>
            <a:ext cx="5800725" cy="50101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4615" y="368172"/>
            <a:ext cx="4210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82575" algn="l"/>
                <a:tab pos="515938" algn="l"/>
              </a:tabLst>
            </a:pPr>
            <a:r>
              <a:rPr lang="th-TH" sz="2000" dirty="0" smtClean="0">
                <a:solidFill>
                  <a:srgbClr val="FF0000"/>
                </a:solidFill>
              </a:rPr>
              <a:t>เข้าไปที่เว็บ ใช้ </a:t>
            </a:r>
            <a:r>
              <a:rPr lang="en-US" sz="2000" dirty="0" smtClean="0">
                <a:solidFill>
                  <a:srgbClr val="FF0000"/>
                </a:solidFill>
              </a:rPr>
              <a:t>http </a:t>
            </a:r>
            <a:r>
              <a:rPr lang="th-TH" sz="2000" dirty="0" smtClean="0">
                <a:solidFill>
                  <a:srgbClr val="FF0000"/>
                </a:solidFill>
              </a:rPr>
              <a:t>และ </a:t>
            </a:r>
            <a:r>
              <a:rPr lang="en-US" sz="2000" dirty="0" smtClean="0">
                <a:solidFill>
                  <a:srgbClr val="FF0000"/>
                </a:solidFill>
              </a:rPr>
              <a:t>public </a:t>
            </a:r>
            <a:r>
              <a:rPr lang="en-US" sz="2000" dirty="0" err="1" smtClean="0">
                <a:solidFill>
                  <a:srgbClr val="FF0000"/>
                </a:solidFill>
              </a:rPr>
              <a:t>ip</a:t>
            </a:r>
            <a:endParaRPr lang="th-TH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41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90</Words>
  <Application>Microsoft Office PowerPoint</Application>
  <PresentationFormat>Widescreen</PresentationFormat>
  <Paragraphs>18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Cordia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ชัชวิทย์ อาภรณ์เทวัญ</dc:creator>
  <cp:lastModifiedBy>ชัชวิทย์ อาภรณ์เทวัญ</cp:lastModifiedBy>
  <cp:revision>205</cp:revision>
  <dcterms:created xsi:type="dcterms:W3CDTF">2021-08-16T09:07:53Z</dcterms:created>
  <dcterms:modified xsi:type="dcterms:W3CDTF">2021-09-06T14:07:59Z</dcterms:modified>
</cp:coreProperties>
</file>