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3" r:id="rId3"/>
    <p:sldId id="274" r:id="rId4"/>
    <p:sldId id="275" r:id="rId5"/>
    <p:sldId id="258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3212" autoAdjust="0"/>
  </p:normalViewPr>
  <p:slideViewPr>
    <p:cSldViewPr snapToGrid="0">
      <p:cViewPr varScale="1">
        <p:scale>
          <a:sx n="83" d="100"/>
          <a:sy n="83" d="100"/>
        </p:scale>
        <p:origin x="88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4F021-7325-48A2-BF57-E6920C8493B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9AE17-CBEF-49DA-99CE-3D46DFEC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0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0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4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6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0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5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2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6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067E-441E-4F47-B831-0BD53A545A2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5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256" y="141402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Lab 3: </a:t>
            </a:r>
            <a:r>
              <a:rPr lang="en-US" sz="4400" b="1" dirty="0"/>
              <a:t>Introduction to Amazon </a:t>
            </a:r>
            <a:r>
              <a:rPr lang="en-US" sz="4400" b="1" dirty="0" smtClean="0"/>
              <a:t>EC2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52" y="1147458"/>
            <a:ext cx="2764479" cy="590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52" y="1974544"/>
            <a:ext cx="7991475" cy="2476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27165" y="803499"/>
            <a:ext cx="3937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EC</a:t>
            </a:r>
            <a:r>
              <a:rPr lang="en-US" baseline="30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= ECC = Elastic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Compute Cloud</a:t>
            </a:r>
          </a:p>
        </p:txBody>
      </p:sp>
    </p:spTree>
    <p:extLst>
      <p:ext uri="{BB962C8B-B14F-4D97-AF65-F5344CB8AC3E}">
        <p14:creationId xmlns:p14="http://schemas.microsoft.com/office/powerpoint/2010/main" val="8787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3" y="478240"/>
            <a:ext cx="96012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668" y="3081134"/>
            <a:ext cx="2581275" cy="676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9943" y="3388077"/>
            <a:ext cx="492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ก็อปปี้ </a:t>
            </a:r>
            <a:r>
              <a:rPr lang="en-US" dirty="0" err="1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ip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address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ไปเปิดเอง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http://3.89.29.1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668" y="3885388"/>
            <a:ext cx="6595928" cy="195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4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48" y="353033"/>
            <a:ext cx="11144250" cy="25527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836580" y="924128"/>
            <a:ext cx="8774348" cy="1750978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900174">
            <a:off x="4898898" y="1319708"/>
            <a:ext cx="231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ปิด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(shutdown)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ก่อน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48" y="3476828"/>
            <a:ext cx="7941109" cy="420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48" y="4160195"/>
            <a:ext cx="7871095" cy="43508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830766" y="3897550"/>
            <a:ext cx="0" cy="36316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64201" y="4627092"/>
            <a:ext cx="501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รอให้ 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shutdown </a:t>
            </a:r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เรียบร้อย 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(stopped)</a:t>
            </a:r>
            <a:endParaRPr lang="en-US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263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165" y="859075"/>
            <a:ext cx="7728193" cy="5476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27" y="99101"/>
            <a:ext cx="3000375" cy="3371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27" y="3597411"/>
            <a:ext cx="3000375" cy="310976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3005847" y="1760706"/>
            <a:ext cx="865995" cy="2324911"/>
          </a:xfrm>
          <a:custGeom>
            <a:avLst/>
            <a:gdLst>
              <a:gd name="connsiteX0" fmla="*/ 68093 w 865995"/>
              <a:gd name="connsiteY0" fmla="*/ 0 h 2324911"/>
              <a:gd name="connsiteX1" fmla="*/ 865762 w 865995"/>
              <a:gd name="connsiteY1" fmla="*/ 1235413 h 2324911"/>
              <a:gd name="connsiteX2" fmla="*/ 0 w 865995"/>
              <a:gd name="connsiteY2" fmla="*/ 2324911 h 232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5995" h="2324911">
                <a:moveTo>
                  <a:pt x="68093" y="0"/>
                </a:moveTo>
                <a:cubicBezTo>
                  <a:pt x="472602" y="423964"/>
                  <a:pt x="877111" y="847928"/>
                  <a:pt x="865762" y="1235413"/>
                </a:cubicBezTo>
                <a:cubicBezTo>
                  <a:pt x="854413" y="1622898"/>
                  <a:pt x="427206" y="1973904"/>
                  <a:pt x="0" y="2324911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6386" y="4260714"/>
            <a:ext cx="382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เปลี่ยน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instance type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t2.small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/>
            </a:r>
            <a:b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ที่ได้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CPU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RAM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มากขึ้น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แพงขึ้น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407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81" y="776274"/>
            <a:ext cx="2825987" cy="19008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670674" y="1533256"/>
            <a:ext cx="488866" cy="116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66" y="2968948"/>
            <a:ext cx="4391025" cy="31718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108954" y="3664781"/>
            <a:ext cx="1245140" cy="890079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943" y="776274"/>
            <a:ext cx="6062258" cy="30786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944" y="4563894"/>
            <a:ext cx="6062258" cy="18700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54112" y="2473040"/>
            <a:ext cx="216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เปลี่ยนจาก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เป็น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10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9540" y="1357386"/>
            <a:ext cx="42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Hard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disk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ที่มีทั้งหมด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ที่อยู่กับ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instance)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940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552447"/>
            <a:ext cx="11106150" cy="20955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875490" y="1517516"/>
            <a:ext cx="8793804" cy="89726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1271345">
            <a:off x="7902750" y="1296044"/>
            <a:ext cx="194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เปิด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(start)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742" y="4779901"/>
            <a:ext cx="3045972" cy="50766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096000" y="2704221"/>
            <a:ext cx="9728" cy="605863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339" y="3383473"/>
            <a:ext cx="2184778" cy="60586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6086272" y="4081687"/>
            <a:ext cx="9728" cy="605863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11386" y="5379914"/>
            <a:ext cx="572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Hard disk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จะเพิ่มจาก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 GB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10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GB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/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(OS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จะรู้เองอัตโนมัติ เราไม่ต้องทำ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resize partition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เอง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190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125" cy="138112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22468" y="1219538"/>
            <a:ext cx="499355" cy="118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3" y="1559810"/>
            <a:ext cx="11342451" cy="51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1824" y="1034425"/>
            <a:ext cx="326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ข้อจำกัดต่าง ๆ ของ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EC2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0828" y="1150292"/>
            <a:ext cx="116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ขอเพิ่มได้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8103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87862"/>
            <a:ext cx="11106150" cy="257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4102" y="1097071"/>
            <a:ext cx="642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ทำลาย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instance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ทิ้งอย่างถาวร</a:t>
            </a:r>
            <a:endParaRPr lang="en-US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34" y="2975777"/>
            <a:ext cx="6011694" cy="3711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75494" y="4289899"/>
            <a:ext cx="579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เตือนว่า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hard disk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หลัก จะถูกทำลายไปพร้อมกับ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instance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56034" y="2194560"/>
            <a:ext cx="8827462" cy="378269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429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1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3344" y="564205"/>
            <a:ext cx="603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ติด </a:t>
            </a:r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termination protection </a:t>
            </a:r>
            <a:r>
              <a:rPr lang="th-TH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ที่ตั้งค่าไว้</a:t>
            </a:r>
            <a:endParaRPr lang="en-US" sz="28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3" y="1148980"/>
            <a:ext cx="5371100" cy="4278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544" y="2062263"/>
            <a:ext cx="6098646" cy="347520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7020129" y="4034703"/>
            <a:ext cx="349935" cy="694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6134" y="3886613"/>
            <a:ext cx="4737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unchecked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ก่อนแล้วจะ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terminate instance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544" y="5606511"/>
            <a:ext cx="4347047" cy="9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419100"/>
            <a:ext cx="9677400" cy="6019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249709" y="1517515"/>
            <a:ext cx="380885" cy="33015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626484" y="5950085"/>
            <a:ext cx="380885" cy="33015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69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97" y="345129"/>
            <a:ext cx="9963150" cy="36385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1067847" y="2412460"/>
            <a:ext cx="380885" cy="33015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71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680"/>
            <a:ext cx="12192000" cy="506463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056154" y="2500009"/>
            <a:ext cx="380885" cy="33015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944469" y="2859348"/>
            <a:ext cx="380885" cy="33015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8016" y="3636264"/>
            <a:ext cx="74980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HTTP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8520" y="3636264"/>
            <a:ext cx="74980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80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925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16" y="197186"/>
            <a:ext cx="2761220" cy="1086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398" y="509784"/>
            <a:ext cx="8375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รอให้ 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status check </a:t>
            </a:r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web server </a:t>
            </a:r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2/2 checks passed</a:t>
            </a:r>
            <a:endParaRPr lang="en-US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48" y="1357971"/>
            <a:ext cx="8179948" cy="2667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48" y="4098943"/>
            <a:ext cx="8179948" cy="262767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946401" y="2820437"/>
            <a:ext cx="380885" cy="33015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85575" y="5531212"/>
            <a:ext cx="380885" cy="33015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5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61872" y="225714"/>
            <a:ext cx="9377465" cy="5882507"/>
            <a:chOff x="1361872" y="225714"/>
            <a:chExt cx="9377465" cy="58825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1872" y="225714"/>
              <a:ext cx="9377465" cy="2847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6801" y="3060187"/>
              <a:ext cx="8925939" cy="15255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6800" y="4585778"/>
              <a:ext cx="8925939" cy="1522443"/>
            </a:xfrm>
            <a:prstGeom prst="rect">
              <a:avLst/>
            </a:prstGeom>
          </p:spPr>
        </p:pic>
      </p:grpSp>
      <p:cxnSp>
        <p:nvCxnSpPr>
          <p:cNvPr id="7" name="Straight Arrow Connector 6"/>
          <p:cNvCxnSpPr/>
          <p:nvPr/>
        </p:nvCxnSpPr>
        <p:spPr>
          <a:xfrm>
            <a:off x="10076988" y="6231604"/>
            <a:ext cx="10595" cy="42211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137680" y="6442661"/>
            <a:ext cx="60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ต่อ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869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60" y="836580"/>
            <a:ext cx="5895975" cy="522922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777150" y="3637562"/>
            <a:ext cx="380885" cy="33015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6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66" y="535022"/>
            <a:ext cx="9906327" cy="596851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621508" y="3131140"/>
            <a:ext cx="563335" cy="116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9200" y="2761808"/>
            <a:ext cx="167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Web server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8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23" y="196580"/>
            <a:ext cx="6268463" cy="6026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232" y="6223102"/>
            <a:ext cx="575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cap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รูปหน้าจอของ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instance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มาดูได้ ว่าเกิดปัญหาอะไรขึ้น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8574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141</Words>
  <Application>Microsoft Office PowerPoint</Application>
  <PresentationFormat>Widescreen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Kanit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Microsoft account</cp:lastModifiedBy>
  <cp:revision>152</cp:revision>
  <dcterms:created xsi:type="dcterms:W3CDTF">2021-08-16T09:07:53Z</dcterms:created>
  <dcterms:modified xsi:type="dcterms:W3CDTF">2022-10-20T17:11:51Z</dcterms:modified>
</cp:coreProperties>
</file>