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4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6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5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5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0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5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2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6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A067E-441E-4F47-B831-0BD53A545A2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5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256" y="141402"/>
            <a:ext cx="1188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Lab 1: Introduction to AWS IAM</a:t>
            </a:r>
            <a:endParaRPr lang="en-US" sz="4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52" y="1193274"/>
            <a:ext cx="10803117" cy="54015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67686" y="202956"/>
            <a:ext cx="3949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AWS = Amazon Web Services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IAM = Identity Access Management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EC2 = </a:t>
            </a:r>
            <a:r>
              <a:rPr lang="en-US" dirty="0">
                <a:solidFill>
                  <a:srgbClr val="FF0000"/>
                </a:solidFill>
              </a:rPr>
              <a:t>Elastic Compute </a:t>
            </a:r>
            <a:r>
              <a:rPr lang="en-US" dirty="0" smtClean="0">
                <a:solidFill>
                  <a:srgbClr val="FF0000"/>
                </a:solidFill>
              </a:rPr>
              <a:t>Cloud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S3 = Simple </a:t>
            </a:r>
            <a:r>
              <a:rPr lang="en-US" dirty="0">
                <a:solidFill>
                  <a:srgbClr val="FF0000"/>
                </a:solidFill>
              </a:rPr>
              <a:t>Storage Service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74037" y="1404592"/>
            <a:ext cx="1819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FF0000"/>
                </a:solidFill>
              </a:rPr>
              <a:t>เจ้าของบริษัท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12298" y="6394778"/>
            <a:ext cx="1591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FF0000"/>
                </a:solidFill>
              </a:rPr>
              <a:t>พนักงาน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  <a:r>
              <a:rPr lang="th-TH" sz="2000" b="1" dirty="0" smtClean="0">
                <a:solidFill>
                  <a:srgbClr val="FF0000"/>
                </a:solidFill>
              </a:rPr>
              <a:t>ลูกจ้าง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0315" y="6394778"/>
            <a:ext cx="1591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FF0000"/>
                </a:solidFill>
              </a:rPr>
              <a:t>พนักงาน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  <a:r>
              <a:rPr lang="th-TH" sz="2000" b="1" dirty="0" smtClean="0">
                <a:solidFill>
                  <a:srgbClr val="FF0000"/>
                </a:solidFill>
              </a:rPr>
              <a:t>ลูกจ้าง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75104" y="6394778"/>
            <a:ext cx="1591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FF0000"/>
                </a:solidFill>
              </a:rPr>
              <a:t>พนักงาน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  <a:r>
              <a:rPr lang="th-TH" sz="2000" b="1" dirty="0" smtClean="0">
                <a:solidFill>
                  <a:srgbClr val="FF0000"/>
                </a:solidFill>
              </a:rPr>
              <a:t>ลูกจ้าง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0430" y="3561130"/>
            <a:ext cx="3751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user-1</a:t>
            </a:r>
            <a:r>
              <a:rPr lang="th-TH" sz="2400" dirty="0" smtClean="0">
                <a:solidFill>
                  <a:srgbClr val="FF0000"/>
                </a:solidFill>
              </a:rPr>
              <a:t>	ดู </a:t>
            </a:r>
            <a:r>
              <a:rPr lang="en-US" sz="2400" dirty="0" smtClean="0">
                <a:solidFill>
                  <a:srgbClr val="FF0000"/>
                </a:solidFill>
              </a:rPr>
              <a:t>(read-only) S3 </a:t>
            </a:r>
            <a:r>
              <a:rPr lang="th-TH" sz="2400" dirty="0" smtClean="0">
                <a:solidFill>
                  <a:srgbClr val="FF0000"/>
                </a:solidFill>
              </a:rPr>
              <a:t>ได้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user-2</a:t>
            </a:r>
            <a:r>
              <a:rPr lang="th-TH" sz="2400" dirty="0">
                <a:solidFill>
                  <a:srgbClr val="FF0000"/>
                </a:solidFill>
              </a:rPr>
              <a:t>	</a:t>
            </a:r>
            <a:r>
              <a:rPr lang="th-TH" sz="2400" dirty="0" smtClean="0">
                <a:solidFill>
                  <a:srgbClr val="FF0000"/>
                </a:solidFill>
              </a:rPr>
              <a:t>ดู </a:t>
            </a:r>
            <a:r>
              <a:rPr lang="en-US" sz="2400" dirty="0" smtClean="0">
                <a:solidFill>
                  <a:srgbClr val="FF0000"/>
                </a:solidFill>
              </a:rPr>
              <a:t>(read-only</a:t>
            </a:r>
            <a:r>
              <a:rPr lang="en-US" sz="2400" smtClean="0">
                <a:solidFill>
                  <a:srgbClr val="FF0000"/>
                </a:solidFill>
              </a:rPr>
              <a:t>) </a:t>
            </a:r>
            <a:r>
              <a:rPr lang="en-US" sz="2400" smtClean="0">
                <a:solidFill>
                  <a:srgbClr val="FF0000"/>
                </a:solidFill>
              </a:rPr>
              <a:t>EC2 </a:t>
            </a:r>
            <a:r>
              <a:rPr lang="th-TH" sz="2400" dirty="0" smtClean="0">
                <a:solidFill>
                  <a:srgbClr val="FF0000"/>
                </a:solidFill>
              </a:rPr>
              <a:t>ได้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user-3	</a:t>
            </a:r>
            <a:r>
              <a:rPr lang="th-TH" sz="2400" dirty="0" smtClean="0">
                <a:solidFill>
                  <a:srgbClr val="FF0000"/>
                </a:solidFill>
              </a:rPr>
              <a:t>เปิด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th-TH" sz="2400" dirty="0" smtClean="0">
                <a:solidFill>
                  <a:srgbClr val="FF0000"/>
                </a:solidFill>
              </a:rPr>
              <a:t>ปิด </a:t>
            </a:r>
            <a:r>
              <a:rPr lang="en-US" sz="2400" dirty="0" smtClean="0">
                <a:solidFill>
                  <a:srgbClr val="FF0000"/>
                </a:solidFill>
              </a:rPr>
              <a:t>VM </a:t>
            </a:r>
            <a:r>
              <a:rPr lang="th-TH" sz="2400" dirty="0" smtClean="0">
                <a:solidFill>
                  <a:srgbClr val="FF0000"/>
                </a:solidFill>
              </a:rPr>
              <a:t>บน </a:t>
            </a:r>
            <a:r>
              <a:rPr lang="en-US" sz="2400" dirty="0" smtClean="0">
                <a:solidFill>
                  <a:srgbClr val="FF0000"/>
                </a:solidFill>
              </a:rPr>
              <a:t>EC2 </a:t>
            </a:r>
            <a:r>
              <a:rPr lang="th-TH" sz="2400" dirty="0" smtClean="0">
                <a:solidFill>
                  <a:srgbClr val="FF0000"/>
                </a:solidFill>
              </a:rPr>
              <a:t>ได้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98556" y="1857141"/>
            <a:ext cx="4297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solidFill>
                  <a:srgbClr val="FF0000"/>
                </a:solidFill>
              </a:rPr>
              <a:t>เจ้าของบริษัท แก้ไข </a:t>
            </a:r>
            <a:r>
              <a:rPr lang="en-US" sz="2400" dirty="0" smtClean="0">
                <a:solidFill>
                  <a:srgbClr val="FF0000"/>
                </a:solidFill>
              </a:rPr>
              <a:t>Users </a:t>
            </a:r>
            <a:r>
              <a:rPr lang="th-TH" sz="2400" dirty="0" smtClean="0">
                <a:solidFill>
                  <a:srgbClr val="FF0000"/>
                </a:solidFill>
              </a:rPr>
              <a:t>และ </a:t>
            </a:r>
            <a:r>
              <a:rPr lang="en-US" sz="2400" dirty="0" smtClean="0">
                <a:solidFill>
                  <a:srgbClr val="FF0000"/>
                </a:solidFill>
              </a:rPr>
              <a:t>Groups </a:t>
            </a:r>
            <a:r>
              <a:rPr lang="th-TH" sz="2400" dirty="0" smtClean="0">
                <a:solidFill>
                  <a:srgbClr val="FF0000"/>
                </a:solidFill>
              </a:rPr>
              <a:t>ได้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th-TH" sz="2400" dirty="0" smtClean="0">
                <a:solidFill>
                  <a:srgbClr val="FF0000"/>
                </a:solidFill>
              </a:rPr>
              <a:t>เพิ่มลด </a:t>
            </a:r>
            <a:r>
              <a:rPr lang="en-US" sz="2400" dirty="0" smtClean="0">
                <a:solidFill>
                  <a:srgbClr val="FF0000"/>
                </a:solidFill>
              </a:rPr>
              <a:t>user </a:t>
            </a:r>
            <a:r>
              <a:rPr lang="th-TH" sz="2400" dirty="0" smtClean="0">
                <a:solidFill>
                  <a:srgbClr val="FF0000"/>
                </a:solidFill>
              </a:rPr>
              <a:t>ใน </a:t>
            </a:r>
            <a:r>
              <a:rPr lang="en-US" sz="2400" dirty="0" smtClean="0">
                <a:solidFill>
                  <a:srgbClr val="FF0000"/>
                </a:solidFill>
              </a:rPr>
              <a:t>group </a:t>
            </a:r>
            <a:r>
              <a:rPr lang="th-TH" sz="2400" dirty="0" smtClean="0">
                <a:solidFill>
                  <a:srgbClr val="FF0000"/>
                </a:solidFill>
              </a:rPr>
              <a:t>ได้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784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ชัชวิทย์ อาภรณ์เทวัญ</dc:creator>
  <cp:lastModifiedBy>Microsoft account</cp:lastModifiedBy>
  <cp:revision>7</cp:revision>
  <dcterms:created xsi:type="dcterms:W3CDTF">2021-08-16T09:07:53Z</dcterms:created>
  <dcterms:modified xsi:type="dcterms:W3CDTF">2023-10-02T07:25:05Z</dcterms:modified>
</cp:coreProperties>
</file>