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83" r:id="rId4"/>
    <p:sldId id="284" r:id="rId5"/>
    <p:sldId id="293" r:id="rId6"/>
    <p:sldId id="275" r:id="rId7"/>
    <p:sldId id="277" r:id="rId8"/>
    <p:sldId id="276" r:id="rId9"/>
    <p:sldId id="279" r:id="rId10"/>
    <p:sldId id="281" r:id="rId11"/>
    <p:sldId id="280" r:id="rId12"/>
    <p:sldId id="294" r:id="rId13"/>
    <p:sldId id="299" r:id="rId14"/>
    <p:sldId id="301" r:id="rId15"/>
    <p:sldId id="282" r:id="rId16"/>
    <p:sldId id="298" r:id="rId17"/>
    <p:sldId id="300" r:id="rId18"/>
    <p:sldId id="295" r:id="rId19"/>
    <p:sldId id="297" r:id="rId20"/>
    <p:sldId id="320" r:id="rId2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1" autoAdjust="0"/>
    <p:restoredTop sz="95394" autoAdjust="0"/>
  </p:normalViewPr>
  <p:slideViewPr>
    <p:cSldViewPr>
      <p:cViewPr varScale="1">
        <p:scale>
          <a:sx n="79" d="100"/>
          <a:sy n="79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B1A8-FB00-4529-A92A-0056FD1C383F}" type="datetimeFigureOut">
              <a:rPr lang="th-TH" smtClean="0"/>
              <a:pPr/>
              <a:t>06/11/67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1" y="4861783"/>
            <a:ext cx="5678824" cy="460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9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9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050A8-02FE-40A6-99A9-E7960E56398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960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Kanit" panose="00000500000000000000" pitchFamily="2" charset="-34"/>
                <a:cs typeface="Kanit" panose="00000500000000000000" pitchFamily="2" charset="-34"/>
              </a:rPr>
              <a:t>I/O Systems</a:t>
            </a:r>
            <a:endParaRPr lang="en-US" sz="40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7066"/>
            <a:ext cx="8191052" cy="5794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8400" y="2667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port / bus / controller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คืออะไร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4419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PC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76FCB-96DF-C639-7481-EB854646A992}"/>
              </a:ext>
            </a:extLst>
          </p:cNvPr>
          <p:cNvSpPr txBox="1"/>
          <p:nvPr/>
        </p:nvSpPr>
        <p:spPr>
          <a:xfrm>
            <a:off x="1447800" y="5501602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SAS = Serial Attached SCSI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SATA = Serial ATA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ATA</a:t>
            </a:r>
            <a:r>
              <a:rPr lang="en-US" dirty="0">
                <a:solidFill>
                  <a:srgbClr val="FF0000"/>
                </a:solidFill>
              </a:rPr>
              <a:t> = Advanced Technology Attachment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FED15A63-AFED-0FFB-80B7-C5A34841AEDC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30 </a:t>
            </a:r>
            <a:r>
              <a:rPr lang="th-TH" dirty="0">
                <a:solidFill>
                  <a:srgbClr val="FF0000"/>
                </a:solidFill>
              </a:rPr>
              <a:t>ตุลาคม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SATA</a:t>
            </a:r>
          </a:p>
        </p:txBody>
      </p:sp>
      <p:pic>
        <p:nvPicPr>
          <p:cNvPr id="13314" name="Picture 2" descr="https://comps.canstockphoto.co.uk/sata-motherboard-picture_csp8677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6486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illscomputerpot.com/menus/hardware/images/S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890"/>
            <a:ext cx="4286250" cy="29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219200"/>
            <a:ext cx="4066115" cy="1871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344" y="3876728"/>
            <a:ext cx="3573426" cy="28194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565994">
            <a:off x="1373632" y="4452729"/>
            <a:ext cx="533400" cy="479287"/>
          </a:xfrm>
          <a:prstGeom prst="rightArrow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277895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SATA Hub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20594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SATA Expansion    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   Card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0312" y="6022777"/>
            <a:ext cx="549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0575" y="5638800"/>
            <a:ext cx="733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power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512" y="4876800"/>
            <a:ext cx="733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power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540" y="4513722"/>
            <a:ext cx="549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1788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SCSI</a:t>
            </a:r>
          </a:p>
        </p:txBody>
      </p:sp>
      <p:pic>
        <p:nvPicPr>
          <p:cNvPr id="12290" name="Picture 2" descr="Image result for S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4402"/>
            <a:ext cx="5943600" cy="501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6550223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https://www.pctechguide.com/interfaces/scsi-explained-with-pictures</a:t>
            </a:r>
          </a:p>
        </p:txBody>
      </p:sp>
      <p:pic>
        <p:nvPicPr>
          <p:cNvPr id="5" name="Picture 2" descr="http://www.google.co.th/url?source=imglanding&amp;ct=img&amp;q=http://www.jjwei.com/images/CBL-AMP4DEVINT.jpg&amp;sa=X&amp;ei=-3k0UKDBOI7prQe1mQE&amp;ved=0CAkQ8wc&amp;usg=AFQjCNEXje1dBTnJyQtN2fwTIledwbzC1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275" y="1597047"/>
            <a:ext cx="2823525" cy="211764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6A98C-F0E9-467C-248E-65A2E1CD99C3}"/>
              </a:ext>
            </a:extLst>
          </p:cNvPr>
          <p:cNvSpPr txBox="1"/>
          <p:nvPr/>
        </p:nvSpPr>
        <p:spPr>
          <a:xfrm>
            <a:off x="6703537" y="374734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ไม่ต้องใช้ </a:t>
            </a:r>
            <a:r>
              <a:rPr lang="en-US" dirty="0">
                <a:solidFill>
                  <a:srgbClr val="FF0000"/>
                </a:solidFill>
              </a:rPr>
              <a:t>hub </a:t>
            </a:r>
            <a:r>
              <a:rPr lang="th-TH" dirty="0">
                <a:solidFill>
                  <a:srgbClr val="FF0000"/>
                </a:solidFill>
              </a:rPr>
              <a:t>หรือ </a:t>
            </a:r>
            <a:r>
              <a:rPr lang="en-US" dirty="0">
                <a:solidFill>
                  <a:srgbClr val="FF0000"/>
                </a:solidFill>
              </a:rPr>
              <a:t>expansion card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4711C-BB2C-BEFD-29E4-CBD6023B97B5}"/>
              </a:ext>
            </a:extLst>
          </p:cNvPr>
          <p:cNvSpPr txBox="1"/>
          <p:nvPr/>
        </p:nvSpPr>
        <p:spPr>
          <a:xfrm>
            <a:off x="228600" y="99911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มีหลาย </a:t>
            </a:r>
            <a:r>
              <a:rPr lang="en-US" dirty="0">
                <a:solidFill>
                  <a:srgbClr val="FF0000"/>
                </a:solidFill>
              </a:rPr>
              <a:t>device </a:t>
            </a:r>
            <a:r>
              <a:rPr lang="th-TH" dirty="0">
                <a:solidFill>
                  <a:srgbClr val="FF0000"/>
                </a:solidFill>
              </a:rPr>
              <a:t>บน </a:t>
            </a:r>
            <a:r>
              <a:rPr lang="en-US" dirty="0">
                <a:solidFill>
                  <a:srgbClr val="FF0000"/>
                </a:solidFill>
              </a:rPr>
              <a:t>bus </a:t>
            </a:r>
            <a:r>
              <a:rPr lang="th-TH" dirty="0">
                <a:solidFill>
                  <a:srgbClr val="FF0000"/>
                </a:solidFill>
              </a:rPr>
              <a:t>ได้ ไม่ใช่แบบ </a:t>
            </a:r>
            <a:r>
              <a:rPr lang="en-US" dirty="0">
                <a:solidFill>
                  <a:srgbClr val="FF0000"/>
                </a:solidFill>
              </a:rPr>
              <a:t>point-to-point, </a:t>
            </a:r>
            <a:r>
              <a:rPr lang="th-TH" dirty="0">
                <a:solidFill>
                  <a:srgbClr val="FF0000"/>
                </a:solidFill>
              </a:rPr>
              <a:t>เป็นแบบ </a:t>
            </a:r>
            <a:r>
              <a:rPr lang="en-US" dirty="0">
                <a:solidFill>
                  <a:srgbClr val="FF0000"/>
                </a:solidFill>
              </a:rPr>
              <a:t>parallel </a:t>
            </a:r>
            <a:r>
              <a:rPr lang="th-TH" dirty="0">
                <a:solidFill>
                  <a:srgbClr val="FF0000"/>
                </a:solidFill>
              </a:rPr>
              <a:t>ไม่ใช่ </a:t>
            </a:r>
            <a:r>
              <a:rPr lang="en-US" dirty="0">
                <a:solidFill>
                  <a:srgbClr val="FF0000"/>
                </a:solidFill>
              </a:rPr>
              <a:t>serial</a:t>
            </a:r>
          </a:p>
        </p:txBody>
      </p:sp>
    </p:spTree>
    <p:extLst>
      <p:ext uri="{BB962C8B-B14F-4D97-AF65-F5344CB8AC3E}">
        <p14:creationId xmlns:p14="http://schemas.microsoft.com/office/powerpoint/2010/main" val="231745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SAS = Serial attached SCSI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36486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a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point-to-point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serial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protocol that moves data to and from computer-storage devices such as hard disk drives and tape drives. SAS replaces the older Parallel SCSI (Parallel Small Computer System Interface.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2758190" cy="487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5000" y="6581001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https://en.wikipedia.org/wiki/Serial_Attached_SCSI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09" y="1925160"/>
            <a:ext cx="4267200" cy="1448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709" y="3434784"/>
            <a:ext cx="4267200" cy="31605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0880" y="4157246"/>
            <a:ext cx="1454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expander</a:t>
            </a:r>
          </a:p>
        </p:txBody>
      </p:sp>
    </p:spTree>
    <p:extLst>
      <p:ext uri="{BB962C8B-B14F-4D97-AF65-F5344CB8AC3E}">
        <p14:creationId xmlns:p14="http://schemas.microsoft.com/office/powerpoint/2010/main" val="171324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85787"/>
            <a:ext cx="7943850" cy="568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475" y="536180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เลือกใช้ให้เหมาะสมกับปริมาณข้อมูลที่มี เช่น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USB 3.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ก็อปปี้ไฟล์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10TB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ใช้เวลา 4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ชั่วโมงครึ่ง</a:t>
            </a:r>
            <a:endParaRPr lang="en-US" sz="1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79704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Thunderbolt 5 GB/s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3124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SAS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2.8 GB/s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64301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Giga bytes</a:t>
            </a:r>
          </a:p>
        </p:txBody>
      </p:sp>
    </p:spTree>
    <p:extLst>
      <p:ext uri="{BB962C8B-B14F-4D97-AF65-F5344CB8AC3E}">
        <p14:creationId xmlns:p14="http://schemas.microsoft.com/office/powerpoint/2010/main" val="288823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22B037-806C-C370-B3AD-157AF6B1049B}"/>
              </a:ext>
            </a:extLst>
          </p:cNvPr>
          <p:cNvSpPr txBox="1"/>
          <p:nvPr/>
        </p:nvSpPr>
        <p:spPr>
          <a:xfrm>
            <a:off x="436123" y="6550223"/>
            <a:ext cx="8704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https://community.fs.com/article/10gbase-t-vs-sfp-which-one-is-the-best-option-for-10gbe-data-center-cabling.html</a:t>
            </a:r>
          </a:p>
        </p:txBody>
      </p:sp>
    </p:spTree>
    <p:extLst>
      <p:ext uri="{BB962C8B-B14F-4D97-AF65-F5344CB8AC3E}">
        <p14:creationId xmlns:p14="http://schemas.microsoft.com/office/powerpoint/2010/main" val="424014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" y="1524000"/>
            <a:ext cx="9144000" cy="4623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Synchronous / Asynchronous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3505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HW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ทำงานเสร็จ ให้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interrupt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เพื่อบอกว่าเสร็จแล้ว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206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interrupt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ไปด้วย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052934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ไม่รอ ทำคำสั่งต่อไปเลย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767" y="6241698"/>
            <a:ext cx="923215" cy="616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8992660">
            <a:off x="1278886" y="310527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ข้ามเลเยอร์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นี้ไป</a:t>
            </a:r>
            <a:endParaRPr lang="en-US" sz="1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AE74A-3FA4-EA15-DC33-4AE8939CE935}"/>
              </a:ext>
            </a:extLst>
          </p:cNvPr>
          <p:cNvSpPr txBox="1"/>
          <p:nvPr/>
        </p:nvSpPr>
        <p:spPr>
          <a:xfrm>
            <a:off x="821686" y="810333"/>
            <a:ext cx="184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Blocking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3AF57-8848-354E-8AA3-1863BF807597}"/>
              </a:ext>
            </a:extLst>
          </p:cNvPr>
          <p:cNvSpPr txBox="1"/>
          <p:nvPr/>
        </p:nvSpPr>
        <p:spPr>
          <a:xfrm>
            <a:off x="4784086" y="804499"/>
            <a:ext cx="184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Non-blocking</a:t>
            </a:r>
          </a:p>
        </p:txBody>
      </p:sp>
    </p:spTree>
    <p:extLst>
      <p:ext uri="{BB962C8B-B14F-4D97-AF65-F5344CB8AC3E}">
        <p14:creationId xmlns:p14="http://schemas.microsoft.com/office/powerpoint/2010/main" val="375585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C#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(IO-bound process, library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asynchronous method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ให้ใช้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5772150" cy="30575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4259759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Unhandled exception. </a:t>
            </a:r>
            <a:r>
              <a:rPr lang="en-US" sz="11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System.InvalidOperationException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: The stream is currently in use by a previous operation on the stream.</a:t>
            </a:r>
          </a:p>
          <a:p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at </a:t>
            </a:r>
            <a:r>
              <a:rPr lang="en-US" sz="11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System.IO.StreamWriter.ThrowAsyncIOInProgress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()</a:t>
            </a:r>
          </a:p>
          <a:p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at </a:t>
            </a:r>
            <a:r>
              <a:rPr lang="en-US" sz="11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System.IO.StreamWriter.Dispose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(Boolean disposing)</a:t>
            </a:r>
          </a:p>
          <a:p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at </a:t>
            </a:r>
            <a:r>
              <a:rPr lang="en-US" sz="11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System.IO.StreamWriter.Close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3124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เกิด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error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เนื่องจาก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Close()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ก่อนที่ </a:t>
            </a:r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WriteLineAsync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()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จะทำงานเสร็จ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ถ้าใส่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try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ไว้ จะเห็นว่า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Close()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 เพราะ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write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ยังไม่เสร็จ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6821" y="6396335"/>
            <a:ext cx="2807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อ่านเพิ่มเติมเรื่อง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promise, </a:t>
            </a:r>
            <a:r>
              <a:rPr lang="en-US" sz="1200" dirty="0" err="1">
                <a:latin typeface="Kanit" panose="00000500000000000000" pitchFamily="2" charset="-34"/>
                <a:cs typeface="Kanit" panose="00000500000000000000" pitchFamily="2" charset="-34"/>
              </a:rPr>
              <a:t>async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/await</a:t>
            </a:r>
            <a:b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https://javascript.info/async-await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752600" y="2819400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91014D-00ED-5C2B-F027-B9F7914D23CF}"/>
              </a:ext>
            </a:extLst>
          </p:cNvPr>
          <p:cNvSpPr txBox="1"/>
          <p:nvPr/>
        </p:nvSpPr>
        <p:spPr>
          <a:xfrm>
            <a:off x="5276850" y="7590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ไม่ต้องสร้าง </a:t>
            </a:r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thead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9750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0872D6-C319-75BF-EA5A-29800048B18C}"/>
              </a:ext>
            </a:extLst>
          </p:cNvPr>
          <p:cNvSpPr txBox="1"/>
          <p:nvPr/>
        </p:nvSpPr>
        <p:spPr>
          <a:xfrm>
            <a:off x="1600200" y="632181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https://developer.mozilla.org/en-US/docs/Web/JavaScript/Reference/Global_Objects/Promise</a:t>
            </a:r>
            <a:br>
              <a:rPr lang="en-US" sz="1400" dirty="0"/>
            </a:br>
            <a:r>
              <a:rPr lang="en-US" sz="1400" dirty="0"/>
              <a:t>https://developer.mozilla.org/en-US/docs/Web/JavaScript/Reference/Global_Objects/Promise/then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35DEE-8C44-AC0F-61A8-5E6B25A8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143000"/>
            <a:ext cx="7242593" cy="495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834E30-48A5-6BEC-0A94-2CCD0DBA3BAF}"/>
              </a:ext>
            </a:extLst>
          </p:cNvPr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JavaScript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(promise, then, catch)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355DE-ED20-4C5A-77E7-20D783E8A139}"/>
              </a:ext>
            </a:extLst>
          </p:cNvPr>
          <p:cNvSpPr txBox="1"/>
          <p:nvPr/>
        </p:nvSpPr>
        <p:spPr>
          <a:xfrm>
            <a:off x="3390900" y="14478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Task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(thread)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E1CE3-5D32-DE3F-E3C9-68A1AF2674C7}"/>
              </a:ext>
            </a:extLst>
          </p:cNvPr>
          <p:cNvSpPr txBox="1"/>
          <p:nvPr/>
        </p:nvSpPr>
        <p:spPr>
          <a:xfrm>
            <a:off x="4572000" y="472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อัป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เดต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2C1AC-14AB-DCE3-21B2-7B38EE01248F}"/>
              </a:ext>
            </a:extLst>
          </p:cNvPr>
          <p:cNvSpPr txBox="1"/>
          <p:nvPr/>
        </p:nvSpPr>
        <p:spPr>
          <a:xfrm>
            <a:off x="4572000" y="541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อัป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เดต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131D3-A6CA-61FA-B314-FCF9221B64E6}"/>
              </a:ext>
            </a:extLst>
          </p:cNvPr>
          <p:cNvSpPr txBox="1"/>
          <p:nvPr/>
        </p:nvSpPr>
        <p:spPr>
          <a:xfrm>
            <a:off x="4114800" y="1847671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JavaScript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single-threaded environment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threads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จะต้องต่อคิวกันเพื่อรอใช้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CPU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thread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ข้างหน้า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block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ดาวน์โหลดไฟล์ใหญ่มาก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thread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ข้างหลังที่</a:t>
            </a:r>
            <a:r>
              <a:rPr lang="th-TH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อัป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เดต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UI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จะไม่ได้ใช้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CPU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ทำให้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UI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ค้าง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B7450B-270F-F252-BFA8-9905E3998259}"/>
              </a:ext>
            </a:extLst>
          </p:cNvPr>
          <p:cNvSpPr txBox="1"/>
          <p:nvPr/>
        </p:nvSpPr>
        <p:spPr>
          <a:xfrm>
            <a:off x="2133600" y="2438400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ดาวน์โหลด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async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1757C5-C218-8AA6-2DCB-32995142801D}"/>
              </a:ext>
            </a:extLst>
          </p:cNvPr>
          <p:cNvSpPr txBox="1"/>
          <p:nvPr/>
        </p:nvSpPr>
        <p:spPr>
          <a:xfrm>
            <a:off x="2133600" y="4067145"/>
            <a:ext cx="558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เมื่อดาวน์โหลดเสร็จแล้วจะ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interrupt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ให้ทำ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then / catch</a:t>
            </a:r>
          </a:p>
        </p:txBody>
      </p:sp>
    </p:spTree>
    <p:extLst>
      <p:ext uri="{BB962C8B-B14F-4D97-AF65-F5344CB8AC3E}">
        <p14:creationId xmlns:p14="http://schemas.microsoft.com/office/powerpoint/2010/main" val="170999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C#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(CPU-bound process,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แบ่งงานเป็น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task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ย่อยหลาย ๆ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task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เอง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52881"/>
            <a:ext cx="2883538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724" y="2880327"/>
            <a:ext cx="2045107" cy="1602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831" y="2486364"/>
            <a:ext cx="3581400" cy="2390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831" y="2171660"/>
            <a:ext cx="191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Task (asynchronous)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345104"/>
            <a:ext cx="191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Parameter (input)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2574859"/>
            <a:ext cx="191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Result (output)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400" y="3837801"/>
            <a:ext cx="1717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สมมติว่าใช้เวลา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วินาที</a:t>
            </a:r>
            <a:endParaRPr lang="en-US" sz="1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89A96-5A52-5DE1-8877-D227A46DD965}"/>
              </a:ext>
            </a:extLst>
          </p:cNvPr>
          <p:cNvSpPr txBox="1"/>
          <p:nvPr/>
        </p:nvSpPr>
        <p:spPr>
          <a:xfrm>
            <a:off x="304800" y="918841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multi-threaded environment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asynchronous task</a:t>
            </a:r>
            <a:r>
              <a:rPr lang="en-US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จะถูกแปลงเป็น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thread</a:t>
            </a:r>
            <a:r>
              <a:rPr lang="en-US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ให้อัตโนมัติ ไม่จำเป็นต้อง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ต่อ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จะพิจารณาสร้าง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threads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จาก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#cores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และ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workload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ในขณะนั้น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210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167"/>
            <a:ext cx="8610600" cy="595383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14400" y="762000"/>
            <a:ext cx="91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8800" y="7590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ถ้ามีการใช้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await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ก็ต้องเติม </a:t>
            </a:r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async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05200" y="4724400"/>
            <a:ext cx="457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3502223"/>
            <a:ext cx="8458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สร้าง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task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 tasks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แล้วไปทำงานอื่นต่อทันที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ถ้ามี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ไม่รอให้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tasks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เสร็จ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framework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จะสร้าง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thread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ให้เอง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479762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เก็บผลลัพธ์จากแต่ละ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task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มารวมกัน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5939134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ใช้เวลารัน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วินาทีเศษก็เสร็จ เพราะใช้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multi cores/threads</a:t>
            </a:r>
          </a:p>
        </p:txBody>
      </p:sp>
    </p:spTree>
    <p:extLst>
      <p:ext uri="{BB962C8B-B14F-4D97-AF65-F5344CB8AC3E}">
        <p14:creationId xmlns:p14="http://schemas.microsoft.com/office/powerpoint/2010/main" val="392468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941767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The device communicates with the machine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via</a:t>
            </a:r>
            <a:b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 connection point, or port - for example, a serial port.</a:t>
            </a:r>
          </a:p>
        </p:txBody>
      </p:sp>
      <p:pic>
        <p:nvPicPr>
          <p:cNvPr id="1026" name="Picture 2" descr="Image result for serial 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0957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rial 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093448" cy="30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83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427E2-2CAF-CCBD-13F1-753D7444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6" y="228600"/>
            <a:ext cx="6660457" cy="2088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4F4EBA-9DA5-F052-6F83-8494F5737C2D}"/>
              </a:ext>
            </a:extLst>
          </p:cNvPr>
          <p:cNvSpPr/>
          <p:nvPr/>
        </p:nvSpPr>
        <p:spPr>
          <a:xfrm>
            <a:off x="456566" y="655139"/>
            <a:ext cx="3353434" cy="1707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EBDBC-64C4-E569-4147-1026B5E7F141}"/>
              </a:ext>
            </a:extLst>
          </p:cNvPr>
          <p:cNvSpPr/>
          <p:nvPr/>
        </p:nvSpPr>
        <p:spPr>
          <a:xfrm>
            <a:off x="4495800" y="654147"/>
            <a:ext cx="2209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"/>
            <a:ext cx="3333750" cy="3238500"/>
          </a:xfrm>
          <a:prstGeom prst="rect">
            <a:avLst/>
          </a:prstGeom>
        </p:spPr>
      </p:pic>
      <p:pic>
        <p:nvPicPr>
          <p:cNvPr id="2050" name="Picture 2" descr="Image result for HDMI c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724400" cy="31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11028" y="6169016"/>
            <a:ext cx="107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RJ45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581400"/>
            <a:ext cx="3439960" cy="108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545" y="4716089"/>
            <a:ext cx="3439960" cy="19761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24193" y="4822025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RJ11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5122" y="522243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สายโทรศัพท์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63536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สาย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LAN</a:t>
            </a:r>
          </a:p>
        </p:txBody>
      </p:sp>
    </p:spTree>
    <p:extLst>
      <p:ext uri="{BB962C8B-B14F-4D97-AF65-F5344CB8AC3E}">
        <p14:creationId xmlns:p14="http://schemas.microsoft.com/office/powerpoint/2010/main" val="401384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43400" y="627890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Mini-B</a:t>
            </a:r>
          </a:p>
        </p:txBody>
      </p:sp>
      <p:pic>
        <p:nvPicPr>
          <p:cNvPr id="2052" name="Picture 4" descr="https://cb.lnwfile.com/_/cb/_raw/fs/lz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45" y="4941924"/>
            <a:ext cx="2120150" cy="14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b.lnwfile.com/_/cb/_raw/oz/so/f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00" y="5058489"/>
            <a:ext cx="2914084" cy="11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SB Type-C and USB 3.1 (now called USB 3.2) Expla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342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15095" y="627890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Micro-B</a:t>
            </a:r>
          </a:p>
        </p:txBody>
      </p:sp>
      <p:pic>
        <p:nvPicPr>
          <p:cNvPr id="15" name="Picture 2" descr="https://cb.lnwfile.com/_/cb/_raw/8b/kv/s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5" y="5181600"/>
            <a:ext cx="2133600" cy="10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43800" y="62789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Type-C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62789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Type-A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8400" y="627889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Type-B</a:t>
            </a:r>
          </a:p>
        </p:txBody>
      </p:sp>
      <p:pic>
        <p:nvPicPr>
          <p:cNvPr id="2060" name="Picture 12" descr="พอร์ต Thunderbolt กับ USB-C คืออะไร ? และพอร์ตทั้ง 2 แตกต่างกันอย่างไร ? อันไหนดีกว่ากัน 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84" y="4990077"/>
            <a:ext cx="1613016" cy="12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3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พอร์ต Thunderbolt กับ USB-C คืออะไร ? และพอร์ตทั้ง 2 แตกต่างกันอย่างไร ? อันไหนดีกว่ากัน 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5229"/>
            <a:ext cx="4191000" cy="25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พอร์ต Thunderbolt กับ USB-C คืออะไร ? และพอร์ตทั้ง 2 แตกต่างกันอย่างไร ? อันไหนดีกว่ากัน 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5229"/>
            <a:ext cx="4017134" cy="25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74249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Thunderbolt 3 (40 </a:t>
            </a:r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Gbps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3742492"/>
            <a:ext cx="40171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Thunderbolt 4 (40 </a:t>
            </a:r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Gbps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/s)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port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เหมือน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USB-C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ทำงานร่วมกับ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USB-C device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b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แต่เอา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Thunderbolt device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ไปต่อกับ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USB-C port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ไม่ได้</a:t>
            </a:r>
            <a:endParaRPr lang="en-US" sz="12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พอร์ต </a:t>
            </a:r>
            <a:r>
              <a:rPr lang="en-US" sz="14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Thunderbolt </a:t>
            </a:r>
            <a:r>
              <a:rPr lang="th-TH" sz="14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เดิมทีเป็นพอร์ตความเร็วสูงที่เกิดขึ้นในปี ค.ศ. 2011 (พ.ศ. 2554) จากความร่วมมือในการพัฒนาระหว่างบริษัท </a:t>
            </a:r>
            <a:r>
              <a:rPr lang="en-US" sz="14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Apple </a:t>
            </a:r>
            <a:r>
              <a:rPr lang="th-TH" sz="14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14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Intel </a:t>
            </a:r>
            <a:r>
              <a:rPr lang="th-TH" sz="14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ทำให้ในช่วงแรกของการพัฒนา พอร์ต </a:t>
            </a:r>
            <a:r>
              <a:rPr lang="en-US" sz="14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Thunderbolt </a:t>
            </a:r>
            <a:r>
              <a:rPr lang="th-TH" sz="14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จะมีให้ใช้แค่ในอุปกรณ์ของ </a:t>
            </a:r>
            <a:r>
              <a:rPr lang="en-US" sz="14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Apple </a:t>
            </a:r>
            <a:r>
              <a:rPr lang="th-TH" sz="14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เท่านั้น</a:t>
            </a:r>
            <a:endParaRPr lang="en-US" sz="1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491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Bus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36486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 bus is a set of wires and a rigidly defined protocol that specifies a set of messages that can be sent on the wires.</a:t>
            </a:r>
          </a:p>
        </p:txBody>
      </p:sp>
      <p:pic>
        <p:nvPicPr>
          <p:cNvPr id="1026" name="Picture 2" descr="PNY Technologies NVIDIA RTX™ T1000 Graphics card - 8GB GDDR6 - PCIe® 3.0  x16 - Small Form Factor - 4 x mDP 1.4 - Retail Packaging | Dell 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2" y="2788638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716" y="2866343"/>
            <a:ext cx="3730791" cy="3730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1899" y="6412468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Graphic card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6708" y="64124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SATA card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828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PCI = Peripheral Component Interconnect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PCIe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= PCI express</a:t>
            </a:r>
          </a:p>
          <a:p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Expansion bus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สำหรับอุปกรณ์ที่ทำงานไม่เร็วมาก เช่น คีย์บอร์ด เมาส์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USB devices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7353" y="5029200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PCIe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x16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5585919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PCIe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x16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8499" y="468868"/>
            <a:ext cx="212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wires + protocol</a:t>
            </a:r>
          </a:p>
        </p:txBody>
      </p:sp>
    </p:spTree>
    <p:extLst>
      <p:ext uri="{BB962C8B-B14F-4D97-AF65-F5344CB8AC3E}">
        <p14:creationId xmlns:p14="http://schemas.microsoft.com/office/powerpoint/2010/main" val="69207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PCI (Peripheral Component Interconnect) bus</a:t>
            </a:r>
          </a:p>
        </p:txBody>
      </p:sp>
      <p:pic>
        <p:nvPicPr>
          <p:cNvPr id="6146" name="Picture 2" descr="Image result for pci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6" y="11430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43000"/>
            <a:ext cx="4229101" cy="2819400"/>
          </a:xfrm>
          <a:prstGeom prst="rect">
            <a:avLst/>
          </a:prstGeom>
        </p:spPr>
      </p:pic>
      <p:pic>
        <p:nvPicPr>
          <p:cNvPr id="4098" name="Picture 2" descr="Pcie to USB 2.0 Adapter Card, Pcie X1 to 6 Interface USB2.0 Expansion Card,  Built-in SATA Power Interface | Lazada.co.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6" y="4114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3951" y="5715000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PCIe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x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799" y="3960091"/>
            <a:ext cx="422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ปัจจุบันน่าจะเหลือแค่แบบ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Express</a:t>
            </a:r>
          </a:p>
        </p:txBody>
      </p:sp>
    </p:spTree>
    <p:extLst>
      <p:ext uri="{BB962C8B-B14F-4D97-AF65-F5344CB8AC3E}">
        <p14:creationId xmlns:p14="http://schemas.microsoft.com/office/powerpoint/2010/main" val="409200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uffalotech.com/images/product_images/DriveStation-Ultra-Daisy-Chai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3358"/>
            <a:ext cx="8686800" cy="32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38600"/>
            <a:ext cx="8686800" cy="22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Controller</a:t>
            </a:r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5943600" cy="44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936486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controller is a collection of electronics that can operate a port, a bus, or a device.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429022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Controller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602754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จะสื่อสารกับ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controller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b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ต้องติดตั้ง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device driver</a:t>
            </a:r>
          </a:p>
        </p:txBody>
      </p:sp>
    </p:spTree>
    <p:extLst>
      <p:ext uri="{BB962C8B-B14F-4D97-AF65-F5344CB8AC3E}">
        <p14:creationId xmlns:p14="http://schemas.microsoft.com/office/powerpoint/2010/main" val="219152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809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ชัชวิทย์ อาภรณ์เทวัญ</dc:creator>
  <cp:lastModifiedBy>ชัชวิทย์ อาภรณ์เทวัญ</cp:lastModifiedBy>
  <cp:revision>594</cp:revision>
  <dcterms:created xsi:type="dcterms:W3CDTF">2006-08-16T00:00:00Z</dcterms:created>
  <dcterms:modified xsi:type="dcterms:W3CDTF">2024-11-06T16:26:26Z</dcterms:modified>
</cp:coreProperties>
</file>