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81" r:id="rId3"/>
    <p:sldId id="382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4" y="126546"/>
            <a:ext cx="9591675" cy="6600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731" y="5831633"/>
            <a:ext cx="550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4051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78" y="490769"/>
            <a:ext cx="6643073" cy="3010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291" y="3975875"/>
            <a:ext cx="5099477" cy="277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9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55" y="881528"/>
            <a:ext cx="3967284" cy="2185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055" y="3267599"/>
            <a:ext cx="3942770" cy="2471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528" y="2977667"/>
            <a:ext cx="4506432" cy="37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9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60" y="1"/>
            <a:ext cx="4620206" cy="6859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566" y="5950511"/>
            <a:ext cx="6861131" cy="73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5209" y="359832"/>
            <a:ext cx="1948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คอลัมน์ซ้ายคือ </a:t>
            </a:r>
            <a:r>
              <a:rPr lang="en-US" dirty="0" smtClean="0">
                <a:solidFill>
                  <a:srgbClr val="FF0000"/>
                </a:solidFill>
              </a:rPr>
              <a:t>cosine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คอลัมน์ขวาคือ </a:t>
            </a:r>
            <a:r>
              <a:rPr lang="en-US" dirty="0" smtClean="0">
                <a:solidFill>
                  <a:srgbClr val="FF0000"/>
                </a:solidFill>
              </a:rPr>
              <a:t>sine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แถวแรกคือ </a:t>
            </a:r>
            <a:r>
              <a:rPr lang="en-US" dirty="0" smtClean="0">
                <a:solidFill>
                  <a:srgbClr val="FF0000"/>
                </a:solidFill>
              </a:rPr>
              <a:t>DC offset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2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86155"/>
            <a:ext cx="11734800" cy="491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958" y="121302"/>
            <a:ext cx="346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All frequencies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2991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9958" y="121302"/>
            <a:ext cx="754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Some low frequencies are missing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67492"/>
            <a:ext cx="11734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9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9958" y="121302"/>
            <a:ext cx="754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Some high frequencies are missing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30171"/>
            <a:ext cx="11734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9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Discrete Fourier Transform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95" y="1249330"/>
            <a:ext cx="6807653" cy="49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7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05" y="195940"/>
            <a:ext cx="4525225" cy="3125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990" y="195941"/>
            <a:ext cx="4528123" cy="3125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824" y="3993502"/>
            <a:ext cx="3700198" cy="2700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8196" y="1158653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/>
              <a:t>+</a:t>
            </a:r>
            <a:endParaRPr lang="en-US" sz="7200" b="1" dirty="0"/>
          </a:p>
        </p:txBody>
      </p:sp>
      <p:sp>
        <p:nvSpPr>
          <p:cNvPr id="8" name="Freeform 7"/>
          <p:cNvSpPr/>
          <p:nvPr/>
        </p:nvSpPr>
        <p:spPr>
          <a:xfrm>
            <a:off x="4731657" y="4640908"/>
            <a:ext cx="2641600" cy="1196419"/>
          </a:xfrm>
          <a:custGeom>
            <a:avLst/>
            <a:gdLst>
              <a:gd name="connsiteX0" fmla="*/ 0 w 2641600"/>
              <a:gd name="connsiteY0" fmla="*/ 889035 h 1196419"/>
              <a:gd name="connsiteX1" fmla="*/ 275772 w 2641600"/>
              <a:gd name="connsiteY1" fmla="*/ 830978 h 1196419"/>
              <a:gd name="connsiteX2" fmla="*/ 435429 w 2641600"/>
              <a:gd name="connsiteY2" fmla="*/ 787435 h 1196419"/>
              <a:gd name="connsiteX3" fmla="*/ 551543 w 2641600"/>
              <a:gd name="connsiteY3" fmla="*/ 3663 h 1196419"/>
              <a:gd name="connsiteX4" fmla="*/ 725714 w 2641600"/>
              <a:gd name="connsiteY4" fmla="*/ 1150292 h 1196419"/>
              <a:gd name="connsiteX5" fmla="*/ 870857 w 2641600"/>
              <a:gd name="connsiteY5" fmla="*/ 961606 h 1196419"/>
              <a:gd name="connsiteX6" fmla="*/ 1103086 w 2641600"/>
              <a:gd name="connsiteY6" fmla="*/ 874521 h 1196419"/>
              <a:gd name="connsiteX7" fmla="*/ 2641600 w 2641600"/>
              <a:gd name="connsiteY7" fmla="*/ 830978 h 119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1600" h="1196419">
                <a:moveTo>
                  <a:pt x="0" y="889035"/>
                </a:moveTo>
                <a:lnTo>
                  <a:pt x="275772" y="830978"/>
                </a:lnTo>
                <a:cubicBezTo>
                  <a:pt x="348343" y="814045"/>
                  <a:pt x="389467" y="925321"/>
                  <a:pt x="435429" y="787435"/>
                </a:cubicBezTo>
                <a:cubicBezTo>
                  <a:pt x="481391" y="649549"/>
                  <a:pt x="503162" y="-56813"/>
                  <a:pt x="551543" y="3663"/>
                </a:cubicBezTo>
                <a:cubicBezTo>
                  <a:pt x="599924" y="64139"/>
                  <a:pt x="672495" y="990635"/>
                  <a:pt x="725714" y="1150292"/>
                </a:cubicBezTo>
                <a:cubicBezTo>
                  <a:pt x="778933" y="1309949"/>
                  <a:pt x="807962" y="1007568"/>
                  <a:pt x="870857" y="961606"/>
                </a:cubicBezTo>
                <a:cubicBezTo>
                  <a:pt x="933752" y="915644"/>
                  <a:pt x="807962" y="896292"/>
                  <a:pt x="1103086" y="874521"/>
                </a:cubicBezTo>
                <a:cubicBezTo>
                  <a:pt x="1398210" y="852750"/>
                  <a:pt x="2019905" y="841864"/>
                  <a:pt x="2641600" y="8309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66675"/>
            <a:ext cx="106584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3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57" y="619125"/>
            <a:ext cx="101060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4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84" y="460212"/>
            <a:ext cx="100584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3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22" y="507546"/>
            <a:ext cx="101346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5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95" y="0"/>
            <a:ext cx="87085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959" y="121302"/>
            <a:ext cx="1981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06888" y="1352939"/>
            <a:ext cx="82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128 </a:t>
            </a:r>
            <a:r>
              <a:rPr lang="th-TH" dirty="0" smtClean="0">
                <a:solidFill>
                  <a:srgbClr val="FF0000"/>
                </a:solidFill>
              </a:rPr>
              <a:t>จุด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5851" y="1242918"/>
            <a:ext cx="82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65 </a:t>
            </a:r>
            <a:r>
              <a:rPr lang="th-TH" dirty="0" smtClean="0">
                <a:solidFill>
                  <a:srgbClr val="FF0000"/>
                </a:solidFill>
              </a:rPr>
              <a:t>จุด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5304" y="4479667"/>
            <a:ext cx="82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65 </a:t>
            </a:r>
            <a:r>
              <a:rPr lang="th-TH" dirty="0" smtClean="0">
                <a:solidFill>
                  <a:srgbClr val="FF0000"/>
                </a:solidFill>
              </a:rPr>
              <a:t>จุด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3255" y="3312368"/>
            <a:ext cx="102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 = 128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4583" y="3312368"/>
            <a:ext cx="102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N/2 = 64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7" y="6251510"/>
            <a:ext cx="1248507" cy="44913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876661" y="6380318"/>
            <a:ext cx="3841106" cy="18661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671" y="2921843"/>
            <a:ext cx="333375" cy="3905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0808" y="6448399"/>
            <a:ext cx="234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ที่ความถี่ </a:t>
            </a:r>
            <a:r>
              <a:rPr lang="en-US" dirty="0" smtClean="0">
                <a:solidFill>
                  <a:srgbClr val="FF0000"/>
                </a:solidFill>
              </a:rPr>
              <a:t>f = 0 </a:t>
            </a:r>
            <a:r>
              <a:rPr lang="th-TH" dirty="0" smtClean="0">
                <a:solidFill>
                  <a:srgbClr val="FF0000"/>
                </a:solidFill>
              </a:rPr>
              <a:t>คือ </a:t>
            </a:r>
            <a:r>
              <a:rPr lang="en-US" dirty="0" smtClean="0">
                <a:solidFill>
                  <a:srgbClr val="FF0000"/>
                </a:solidFill>
              </a:rPr>
              <a:t>DC offset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8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22" y="277603"/>
            <a:ext cx="4210050" cy="30956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78746" y="882522"/>
            <a:ext cx="1443943" cy="465511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4412" y="513190"/>
            <a:ext cx="100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 = 1.45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897" y="3607765"/>
            <a:ext cx="4629150" cy="2809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62868" y="1456083"/>
            <a:ext cx="35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65 </a:t>
            </a:r>
            <a:r>
              <a:rPr lang="th-TH" dirty="0" smtClean="0">
                <a:solidFill>
                  <a:srgbClr val="FF0000"/>
                </a:solidFill>
              </a:rPr>
              <a:t>จุด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ได้ </a:t>
            </a:r>
            <a:r>
              <a:rPr lang="en-US" dirty="0" smtClean="0">
                <a:solidFill>
                  <a:srgbClr val="FF0000"/>
                </a:solidFill>
              </a:rPr>
              <a:t>COSINE 65 </a:t>
            </a:r>
            <a:r>
              <a:rPr lang="th-TH" dirty="0" smtClean="0">
                <a:solidFill>
                  <a:srgbClr val="FF0000"/>
                </a:solidFill>
              </a:rPr>
              <a:t>รูป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23222" y="4110087"/>
            <a:ext cx="0" cy="902615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53287" y="4720314"/>
                <a:ext cx="37990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y = 1.45 COS ( 2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 smtClean="0"/>
                  <a:t>ft )</a:t>
                </a:r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287" y="4720314"/>
                <a:ext cx="3799002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401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14555" y="4384923"/>
            <a:ext cx="100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 = 1.45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40685" y="5305089"/>
            <a:ext cx="279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(k/n) </a:t>
            </a:r>
            <a:r>
              <a:rPr lang="th-TH" dirty="0" smtClean="0"/>
              <a:t>เท่าของ </a:t>
            </a:r>
            <a:r>
              <a:rPr lang="en-US" dirty="0" smtClean="0"/>
              <a:t>sampling rate</a:t>
            </a:r>
          </a:p>
          <a:p>
            <a:r>
              <a:rPr lang="en-US" dirty="0" smtClean="0"/>
              <a:t>t = </a:t>
            </a:r>
            <a:r>
              <a:rPr lang="th-TH" dirty="0" smtClean="0"/>
              <a:t>ติดเป็นตัวแปรไว้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4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79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555</cp:revision>
  <dcterms:created xsi:type="dcterms:W3CDTF">2016-08-03T10:08:11Z</dcterms:created>
  <dcterms:modified xsi:type="dcterms:W3CDTF">2017-08-13T11:47:31Z</dcterms:modified>
</cp:coreProperties>
</file>