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55" r:id="rId12"/>
    <p:sldId id="325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31" r:id="rId23"/>
    <p:sldId id="372" r:id="rId24"/>
    <p:sldId id="373" r:id="rId25"/>
    <p:sldId id="374" r:id="rId26"/>
    <p:sldId id="375" r:id="rId27"/>
    <p:sldId id="376" r:id="rId28"/>
    <p:sldId id="3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9/23/2017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4" y="157452"/>
            <a:ext cx="11479323" cy="65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03" y="678909"/>
            <a:ext cx="10534650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03" y="2395824"/>
            <a:ext cx="10551326" cy="38239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29100" y="5272088"/>
            <a:ext cx="300038" cy="947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00500" y="62197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8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790575"/>
            <a:ext cx="8934450" cy="52768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686925" y="5343525"/>
            <a:ext cx="771525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Cyclic Redundancy Check</a:t>
            </a:r>
            <a:r>
              <a:rPr lang="th-TH" sz="3200" b="1" dirty="0" smtClean="0"/>
              <a:t> </a:t>
            </a:r>
            <a:r>
              <a:rPr lang="en-US" sz="3200" b="1" dirty="0" smtClean="0"/>
              <a:t>(CRC)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39" y="1056049"/>
            <a:ext cx="10503629" cy="2456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15" y="3748631"/>
            <a:ext cx="7991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52" y="215679"/>
            <a:ext cx="7732414" cy="2623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901" y="3009093"/>
            <a:ext cx="8257515" cy="35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9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03" y="457482"/>
            <a:ext cx="9016451" cy="58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0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0" y="478323"/>
            <a:ext cx="10696249" cy="3903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0962" y="2344371"/>
            <a:ext cx="245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ผู้รับผู้ส่งตกลงกันว่าจะใช้ 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th-TH" dirty="0" smtClean="0">
                <a:solidFill>
                  <a:srgbClr val="FF0000"/>
                </a:solidFill>
              </a:rPr>
              <a:t>ค่าอะไร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1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72" y="114866"/>
            <a:ext cx="9952776" cy="64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80" y="230673"/>
            <a:ext cx="9708805" cy="63794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472613" y="5543550"/>
            <a:ext cx="414338" cy="442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Polynomials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55" y="915844"/>
            <a:ext cx="9341997" cy="57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07" y="217802"/>
            <a:ext cx="8549677" cy="1820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5" y="6486525"/>
            <a:ext cx="6391275" cy="37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195" y="2100371"/>
            <a:ext cx="87249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4" y="416506"/>
            <a:ext cx="5715600" cy="60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46" y="258779"/>
            <a:ext cx="9513919" cy="402028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058150" y="2057399"/>
            <a:ext cx="12287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3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92" y="459369"/>
            <a:ext cx="9279472" cy="59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3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Digital Logic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01" y="1385178"/>
            <a:ext cx="4919176" cy="4549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89" y="2482534"/>
            <a:ext cx="4755144" cy="23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6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Forward Error Correction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37" y="1112633"/>
            <a:ext cx="74199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45" y="794441"/>
            <a:ext cx="10798776" cy="51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4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57175"/>
            <a:ext cx="79438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27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639" y="130284"/>
            <a:ext cx="792480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14" y="2273409"/>
            <a:ext cx="79343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05" y="537880"/>
            <a:ext cx="10025204" cy="5940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3" y="3210195"/>
            <a:ext cx="512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ผิด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th-TH" dirty="0" smtClean="0">
                <a:solidFill>
                  <a:srgbClr val="FF0000"/>
                </a:solidFill>
              </a:rPr>
              <a:t>บิต สามารถ </a:t>
            </a:r>
            <a:r>
              <a:rPr lang="en-US" dirty="0" smtClean="0">
                <a:solidFill>
                  <a:srgbClr val="FF0000"/>
                </a:solidFill>
              </a:rPr>
              <a:t>correct </a:t>
            </a:r>
            <a:r>
              <a:rPr lang="th-TH" dirty="0" smtClean="0">
                <a:solidFill>
                  <a:srgbClr val="FF0000"/>
                </a:solidFill>
              </a:rPr>
              <a:t>ได้ ผิด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th-TH" dirty="0" smtClean="0">
                <a:solidFill>
                  <a:srgbClr val="FF0000"/>
                </a:solidFill>
              </a:rPr>
              <a:t>บิต สามารถ </a:t>
            </a:r>
            <a:r>
              <a:rPr lang="en-US" dirty="0" smtClean="0">
                <a:solidFill>
                  <a:srgbClr val="FF0000"/>
                </a:solidFill>
              </a:rPr>
              <a:t>detect </a:t>
            </a:r>
            <a:r>
              <a:rPr lang="th-TH" dirty="0" smtClean="0">
                <a:solidFill>
                  <a:srgbClr val="FF0000"/>
                </a:solidFill>
              </a:rPr>
              <a:t>ได้เท่านั้น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13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40" y="119621"/>
            <a:ext cx="7271628" cy="66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Types of Errors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419" y="1235044"/>
            <a:ext cx="7324725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19" y="2816805"/>
            <a:ext cx="8818116" cy="32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66" y="291974"/>
            <a:ext cx="8136330" cy="2257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83" y="2772847"/>
            <a:ext cx="2608341" cy="104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821" y="3930935"/>
            <a:ext cx="7750663" cy="2818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4602" y="2870862"/>
            <a:ext cx="191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 = #bits / frame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2487" y="567964"/>
            <a:ext cx="517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Important Note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th-TH" dirty="0" smtClean="0">
                <a:solidFill>
                  <a:srgbClr val="FF0000"/>
                </a:solidFill>
              </a:rPr>
              <a:t>ไม่</a:t>
            </a:r>
            <a:r>
              <a:rPr lang="th-TH" dirty="0" smtClean="0">
                <a:solidFill>
                  <a:srgbClr val="FF0000"/>
                </a:solidFill>
              </a:rPr>
              <a:t>นับที่ส่งผิด </a:t>
            </a:r>
            <a:r>
              <a:rPr lang="en-US" dirty="0" smtClean="0">
                <a:solidFill>
                  <a:srgbClr val="FF0000"/>
                </a:solidFill>
              </a:rPr>
              <a:t>(0 → 1, 1 </a:t>
            </a:r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 smtClean="0">
                <a:solidFill>
                  <a:srgbClr val="FF0000"/>
                </a:solidFill>
              </a:rPr>
              <a:t> 0)</a:t>
            </a:r>
            <a:r>
              <a:rPr lang="th-TH" dirty="0" smtClean="0">
                <a:solidFill>
                  <a:srgbClr val="FF0000"/>
                </a:solidFill>
              </a:rPr>
              <a:t> แต่ผู้รับรู้ว่า</a:t>
            </a:r>
            <a:r>
              <a:rPr lang="th-TH" dirty="0" smtClean="0">
                <a:solidFill>
                  <a:srgbClr val="FF0000"/>
                </a:solidFill>
              </a:rPr>
              <a:t>ผิด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86031" y="2100262"/>
            <a:ext cx="8267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86031" y="2412319"/>
            <a:ext cx="8267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12268" y="1927841"/>
            <a:ext cx="106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เก็บไว้ก่อน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ยังไม่สอน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5" y="244798"/>
            <a:ext cx="203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ไว้กลับมาดูทีหลังจะเข้าใจง่ายกว่า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สอนให้จบบทก่อน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38" y="205940"/>
            <a:ext cx="9431353" cy="6404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4989" y="1520982"/>
            <a:ext cx="12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อาจจะมี</a:t>
            </a:r>
            <a:r>
              <a:rPr lang="en-US" dirty="0" smtClean="0">
                <a:solidFill>
                  <a:srgbClr val="FF0000"/>
                </a:solidFill>
              </a:rPr>
              <a:t>error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1" y="409010"/>
            <a:ext cx="10639425" cy="2038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6" y="2829256"/>
            <a:ext cx="106299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0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9" y="298341"/>
            <a:ext cx="9228736" cy="2939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97" y="3368617"/>
            <a:ext cx="7714919" cy="33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0" y="86999"/>
            <a:ext cx="4756656" cy="3649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61" y="1050201"/>
            <a:ext cx="6806201" cy="5526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10" y="6380947"/>
            <a:ext cx="6286500" cy="390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466" y="4735717"/>
            <a:ext cx="232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th-TH" dirty="0" smtClean="0">
                <a:solidFill>
                  <a:srgbClr val="FF0000"/>
                </a:solidFill>
              </a:rPr>
              <a:t>บิตนี้เกิด </a:t>
            </a:r>
            <a:r>
              <a:rPr lang="en-US" dirty="0" smtClean="0">
                <a:solidFill>
                  <a:srgbClr val="FF0000"/>
                </a:solidFill>
              </a:rPr>
              <a:t>error </a:t>
            </a:r>
            <a:r>
              <a:rPr lang="th-TH" dirty="0" smtClean="0">
                <a:solidFill>
                  <a:srgbClr val="FF0000"/>
                </a:solidFill>
              </a:rPr>
              <a:t>พร้อมกัน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จะ </a:t>
            </a:r>
            <a:r>
              <a:rPr lang="en-US" dirty="0" smtClean="0">
                <a:solidFill>
                  <a:srgbClr val="FF0000"/>
                </a:solidFill>
              </a:rPr>
              <a:t>detect </a:t>
            </a:r>
            <a:r>
              <a:rPr lang="th-TH" dirty="0" smtClean="0">
                <a:solidFill>
                  <a:srgbClr val="FF0000"/>
                </a:solidFill>
              </a:rPr>
              <a:t>ไม่ได้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Internet Checksum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6" y="990695"/>
            <a:ext cx="10620375" cy="34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863" y="4706057"/>
            <a:ext cx="3000375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144" y="4634550"/>
            <a:ext cx="31051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103</Words>
  <Application>Microsoft Office PowerPoint</Application>
  <PresentationFormat>Widescreen</PresentationFormat>
  <Paragraphs>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542</cp:revision>
  <dcterms:created xsi:type="dcterms:W3CDTF">2016-08-03T10:08:11Z</dcterms:created>
  <dcterms:modified xsi:type="dcterms:W3CDTF">2017-09-23T01:23:09Z</dcterms:modified>
</cp:coreProperties>
</file>