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411" r:id="rId4"/>
    <p:sldId id="413" r:id="rId5"/>
    <p:sldId id="412" r:id="rId6"/>
    <p:sldId id="414" r:id="rId7"/>
    <p:sldId id="415" r:id="rId8"/>
    <p:sldId id="416" r:id="rId9"/>
    <p:sldId id="41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33" autoAdjust="0"/>
  </p:normalViewPr>
  <p:slideViewPr>
    <p:cSldViewPr snapToGrid="0">
      <p:cViewPr>
        <p:scale>
          <a:sx n="75" d="100"/>
          <a:sy n="75" d="100"/>
        </p:scale>
        <p:origin x="183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F943-73A5-16FA-1DF6-C764FCF67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97C5B-625E-D4BA-0D22-AB15140CE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7FDDF-C9ED-764B-324D-9A4F5A17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0546E-B79B-01B7-99D7-DDD6D31A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EEEB2-03D5-67A6-1BE1-BB703456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28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0C51A-EB58-6A3D-12C0-DBDE2FC9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FADDE-DF0A-FB18-44BB-15B66FC03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14650-0182-5C98-C947-972AAC923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358F3-29A9-8D93-4435-7679A218B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A2D8E-F41C-DA4E-FEB3-C29D39AE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1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7CC1EE-7E9B-DA33-B4CE-7A2622D13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B0B0D-C57C-C909-5B82-6AA5A2420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E6C19-C448-C0F5-3B72-BC6F7BCD4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94023-FF70-35B0-EC05-A6237343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1ACE2-FEEF-CADB-23F5-27D98EA6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6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54FF-DBB1-98F1-FBEA-B64DCBE42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8DFF6-0B35-B8A4-8132-B4FD934A9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7A831-7735-04A6-B975-4366F6E8E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2B679-0919-280E-0E12-D49FBE68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1AFF-0F2B-DBAA-1796-C0A996A9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9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52289-6FD9-A3AF-21A0-C88A1BFA5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2C086-03B2-4395-A0D7-69E29D9CE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78F39-DD23-64B0-2828-84802AB8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45749-E447-E29F-DFFB-16F49190A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86720-3F38-3463-79D2-2C64CB04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6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D16D-A0F7-560A-21EA-4AF360A9F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5AF11-8768-B014-618A-8305DCE9D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91E59-C14B-E627-B74A-788416B1C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B8BF0-A6D4-92E9-3CED-331481EB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B4F18-0DB8-63C1-A346-974FE057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C1108-E5D7-AC33-C93B-8D41150F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7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E9647-196E-E926-3598-7E65448A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5946C-2F05-92B1-BF32-520E6CCE0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AA267-FEE7-A38B-A43B-1E51AD6BD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2E9B15-0D81-3503-3418-6CD4E038A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9390B5-1FA8-CA0C-3698-9D6B9EAB3E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D81C52-1852-C60F-9221-4224A00D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F2CEAB-2B55-C493-D569-AFBDDBBC3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85F334-D7B6-CE32-60F1-0DD1F0C3C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5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EB743-700B-B7D3-AD72-1BC3CC08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FC82ED-E248-0025-207C-F5B643726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47FE30-53E5-7979-060A-542ED39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EC7B75-5D26-39DA-D4BB-C61EBA7B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3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78C725-5E6B-AACC-F036-2F27F49B1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AAEDD9-7A74-3D4F-65A1-7A8191EB6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DC8BB-69B8-4A4D-D9D0-6DB362DDA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6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E79D-8EC4-E3AE-2ACD-22EEAF92C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1BF7-55F4-5F76-7150-FBC09C374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378FF-C6C4-534B-621F-D5C85B986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F01C7-9BBE-BAC9-2F68-035584246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1F613-029E-9E81-DDA5-60366D5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A024A-2A32-052B-ABD3-A73325508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6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7F362-D9FD-9B89-CB57-3C6661EEA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06537B-3FCF-9476-679A-7ECC9E79A6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31D0C-C986-5E25-C274-3C17B1E79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7D6CC-CFD0-8266-F594-88412AB72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62BE0-65F8-3A37-8AA6-15E52F77F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E529E-C246-11D4-20A5-F5D0808F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5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54585E-CB1D-5603-55F5-A8295F23F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6367A-2795-5C01-3EE9-B69DD59DE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B7827-25FE-CFAC-4F8D-E9EEADB41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1931-694A-4E36-A729-AF0FE026562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8E020-08D6-4FEA-3D32-80389B4B8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724CF-AC92-C555-87E7-2C2DF836E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E895C9-29F5-D611-90AF-F60177909F50}"/>
              </a:ext>
            </a:extLst>
          </p:cNvPr>
          <p:cNvSpPr txBox="1"/>
          <p:nvPr/>
        </p:nvSpPr>
        <p:spPr>
          <a:xfrm>
            <a:off x="0" y="1089898"/>
            <a:ext cx="12192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2301361</a:t>
            </a:r>
            <a:br>
              <a:rPr lang="en-US" sz="6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SYSTEMS ANALYSIS</a:t>
            </a:r>
            <a:b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AND DESIGN</a:t>
            </a:r>
            <a:endParaRPr lang="en-US" sz="66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532985-D2BD-7708-3B5C-8BF6911A07DF}"/>
              </a:ext>
            </a:extLst>
          </p:cNvPr>
          <p:cNvSpPr txBox="1"/>
          <p:nvPr/>
        </p:nvSpPr>
        <p:spPr>
          <a:xfrm>
            <a:off x="0" y="1099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แก้ไขครั้งล่าสุดเมื่อวันที่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4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พฤษภาคม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256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8</a:t>
            </a:r>
            <a:endParaRPr lang="en-US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77505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26BBF96-6E5B-8C71-7DE5-CACFBCC34CE5}"/>
              </a:ext>
            </a:extLst>
          </p:cNvPr>
          <p:cNvSpPr txBox="1"/>
          <p:nvPr/>
        </p:nvSpPr>
        <p:spPr>
          <a:xfrm>
            <a:off x="962025" y="2259449"/>
            <a:ext cx="1026795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latin typeface="Kanit" panose="00000500000000000000" pitchFamily="2" charset="-34"/>
                <a:cs typeface="Kanit" panose="00000500000000000000" pitchFamily="2" charset="-34"/>
              </a:rPr>
              <a:t>9</a:t>
            </a:r>
          </a:p>
          <a:p>
            <a:pPr algn="ctr"/>
            <a:r>
              <a:rPr lang="en-US" sz="4000" dirty="0">
                <a:latin typeface="Kanit" panose="00000500000000000000" pitchFamily="2" charset="-34"/>
                <a:cs typeface="Kanit" panose="00000500000000000000" pitchFamily="2" charset="-34"/>
              </a:rPr>
              <a:t>Program Design</a:t>
            </a:r>
          </a:p>
        </p:txBody>
      </p:sp>
    </p:spTree>
    <p:extLst>
      <p:ext uri="{BB962C8B-B14F-4D97-AF65-F5344CB8AC3E}">
        <p14:creationId xmlns:p14="http://schemas.microsoft.com/office/powerpoint/2010/main" val="312402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553AFBA-219E-9DE3-E77B-551B44DFE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496" y="517168"/>
            <a:ext cx="9305359" cy="44430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2843D5-6EF0-3595-FE85-09660C36A0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524" y="6153052"/>
            <a:ext cx="1619476" cy="7049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CE3BA04-20B2-920E-086F-6EC7DA3D8F80}"/>
              </a:ext>
            </a:extLst>
          </p:cNvPr>
          <p:cNvSpPr txBox="1"/>
          <p:nvPr/>
        </p:nvSpPr>
        <p:spPr>
          <a:xfrm>
            <a:off x="636495" y="4960267"/>
            <a:ext cx="9538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ในยุคแรก ระบบเดิมเป็นกระดาษ ต้องการเปลี่ยนเป็นคอมพิวเตอร์ จึงนิยมเขียน </a:t>
            </a:r>
            <a:r>
              <a:rPr lang="en-US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logical DFD </a:t>
            </a:r>
            <a:r>
              <a:rPr lang="th-TH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ก่อน แล้วค่อยเขียน </a:t>
            </a:r>
            <a:r>
              <a:rPr lang="en-US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physical DFD</a:t>
            </a:r>
            <a:br>
              <a:rPr lang="en-US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th-TH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ปัจจุบันทำระบบคอมพิวเตอร์ใหม่เลย ไม่ต้องเขียน </a:t>
            </a:r>
            <a:r>
              <a:rPr lang="en-US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logical DFD </a:t>
            </a:r>
            <a:r>
              <a:rPr lang="th-TH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ก็ได้</a:t>
            </a:r>
            <a:endParaRPr lang="en-US" sz="1400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8492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867A80-C459-D778-E14C-460DA9795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019" y="347232"/>
            <a:ext cx="9573961" cy="61635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E82F66-E260-8B1F-0BF7-4332DF494DEA}"/>
              </a:ext>
            </a:extLst>
          </p:cNvPr>
          <p:cNvSpPr txBox="1"/>
          <p:nvPr/>
        </p:nvSpPr>
        <p:spPr>
          <a:xfrm>
            <a:off x="80683" y="71718"/>
            <a:ext cx="1541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Logical DFD</a:t>
            </a:r>
          </a:p>
        </p:txBody>
      </p:sp>
    </p:spTree>
    <p:extLst>
      <p:ext uri="{BB962C8B-B14F-4D97-AF65-F5344CB8AC3E}">
        <p14:creationId xmlns:p14="http://schemas.microsoft.com/office/powerpoint/2010/main" val="258135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52FE241-1450-1987-90D9-8D526190B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598" y="232916"/>
            <a:ext cx="9154803" cy="639216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25F3529-4820-8825-7E06-6237D5CDA425}"/>
              </a:ext>
            </a:extLst>
          </p:cNvPr>
          <p:cNvSpPr/>
          <p:nvPr/>
        </p:nvSpPr>
        <p:spPr>
          <a:xfrm>
            <a:off x="9143538" y="1414482"/>
            <a:ext cx="471340" cy="2168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331916-C2F9-27E6-B38C-F71A7C9F70D3}"/>
              </a:ext>
            </a:extLst>
          </p:cNvPr>
          <p:cNvSpPr/>
          <p:nvPr/>
        </p:nvSpPr>
        <p:spPr>
          <a:xfrm>
            <a:off x="9623843" y="3347485"/>
            <a:ext cx="471340" cy="2168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2AA1A8-5B0C-0792-3E62-5DD13BBA6E9E}"/>
              </a:ext>
            </a:extLst>
          </p:cNvPr>
          <p:cNvSpPr/>
          <p:nvPr/>
        </p:nvSpPr>
        <p:spPr>
          <a:xfrm>
            <a:off x="1536528" y="1052521"/>
            <a:ext cx="471340" cy="2168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73C538-7438-046A-5CBC-D4D2ED72B6DD}"/>
              </a:ext>
            </a:extLst>
          </p:cNvPr>
          <p:cNvSpPr txBox="1"/>
          <p:nvPr/>
        </p:nvSpPr>
        <p:spPr>
          <a:xfrm>
            <a:off x="80683" y="71718"/>
            <a:ext cx="163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Physical DFD</a:t>
            </a:r>
          </a:p>
        </p:txBody>
      </p:sp>
    </p:spTree>
    <p:extLst>
      <p:ext uri="{BB962C8B-B14F-4D97-AF65-F5344CB8AC3E}">
        <p14:creationId xmlns:p14="http://schemas.microsoft.com/office/powerpoint/2010/main" val="296922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F5476B-CC03-9736-86CE-846C71385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362" y="1342734"/>
            <a:ext cx="8783276" cy="417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438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2FF60D-65E3-0F1D-4CB3-E646717AAB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3FAE8B-C8AC-A919-7E60-532721CED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204" y="1042654"/>
            <a:ext cx="8897592" cy="477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10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7BE81-D390-09A1-C75F-424F038C59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ED1677-4A52-7CB5-80CC-58F9C096B3FC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Designing Programs: top-down modular approach</a:t>
            </a:r>
            <a:endParaRPr lang="en-US" sz="2400" b="1" i="0" dirty="0">
              <a:solidFill>
                <a:srgbClr val="282C33"/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3A2266-B0DB-476B-E82F-81E50A69F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97" y="743223"/>
            <a:ext cx="2156714" cy="59521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E65CBB-3706-F0D9-55EC-48881389E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6313" y="6153052"/>
            <a:ext cx="1695687" cy="70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876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16AB98-9B00-9E72-B970-BB1CB986C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C657C5-642A-98B2-B305-D4DF1F70A0E5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Structure Chart</a:t>
            </a:r>
            <a:endParaRPr lang="en-US" sz="2400" b="1" i="0" dirty="0">
              <a:solidFill>
                <a:srgbClr val="282C33"/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7CE91-FDD8-780E-BC84-C77C75B4E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024" y="889735"/>
            <a:ext cx="6763694" cy="41820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760A82-CEB2-1CDB-B2DD-916732788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8682" y="5933946"/>
            <a:ext cx="1743318" cy="9240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7E3E7F9-6A8A-C117-B3C2-4EAD74657F5E}"/>
              </a:ext>
            </a:extLst>
          </p:cNvPr>
          <p:cNvSpPr txBox="1"/>
          <p:nvPr/>
        </p:nvSpPr>
        <p:spPr>
          <a:xfrm>
            <a:off x="145915" y="5337277"/>
            <a:ext cx="1006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แนะนำให้ใช้เครื่องมือออกแบบอื่น ๆ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(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ที่ไม่ใช่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structure chart)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ที่ตรงกับเทคโนโลยีที่ใช้</a:t>
            </a:r>
          </a:p>
          <a:p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เช่น ถ้าใช้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Web API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ก็ต้องออกแบบ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controller</a:t>
            </a:r>
            <a:endParaRPr lang="th-TH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6BA28D-48E4-E84F-1ED1-72B47D137453}"/>
              </a:ext>
            </a:extLst>
          </p:cNvPr>
          <p:cNvSpPr txBox="1"/>
          <p:nvPr/>
        </p:nvSpPr>
        <p:spPr>
          <a:xfrm>
            <a:off x="145914" y="6049082"/>
            <a:ext cx="1006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u="sng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การบ้าน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เว็บ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e-commerce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ต้องมี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controller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อะไรบ้าง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?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เก็บ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shopping cart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ไว้ใน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cookies</a:t>
            </a:r>
            <a:endParaRPr lang="th-TH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85743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2511</TotalTime>
  <Words>108</Words>
  <Application>Microsoft Office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Kanit</vt:lpstr>
      <vt:lpstr>Noto Serif Thai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ชัชวิทย์ อาภรณ์เทวัญ</dc:creator>
  <cp:lastModifiedBy>ชัชวิทย์ อาภรณ์เทวัญ</cp:lastModifiedBy>
  <cp:revision>633</cp:revision>
  <dcterms:created xsi:type="dcterms:W3CDTF">2025-01-07T07:16:12Z</dcterms:created>
  <dcterms:modified xsi:type="dcterms:W3CDTF">2025-05-04T13:09:08Z</dcterms:modified>
</cp:coreProperties>
</file>