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411" r:id="rId4"/>
    <p:sldId id="413" r:id="rId5"/>
    <p:sldId id="412" r:id="rId6"/>
    <p:sldId id="414" r:id="rId7"/>
    <p:sldId id="415" r:id="rId8"/>
    <p:sldId id="416" r:id="rId9"/>
    <p:sldId id="417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5033" autoAdjust="0"/>
  </p:normalViewPr>
  <p:slideViewPr>
    <p:cSldViewPr snapToGrid="0">
      <p:cViewPr>
        <p:scale>
          <a:sx n="75" d="100"/>
          <a:sy n="75" d="100"/>
        </p:scale>
        <p:origin x="1836" y="7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5AF943-73A5-16FA-1DF6-C764FCF67C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D397C5B-625E-D4BA-0D22-AB15140CE0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17FDDF-C9ED-764B-324D-9A4F5A178F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01931-694A-4E36-A729-AF0FE0265620}" type="datetimeFigureOut">
              <a:rPr lang="en-US" smtClean="0"/>
              <a:t>5/4/2025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40546E-B79B-01B7-99D7-DDD6D31AB8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6EEEB2-03D5-67A6-1BE1-BB7034567C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D08B8-8E8E-41B2-B4E1-3B7B5F0ECA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1284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10C51A-EB58-6A3D-12C0-DBDE2FC9D4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55FADDE-DF0A-FB18-44BB-15B66FC037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914650-0182-5C98-C947-972AAC923B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01931-694A-4E36-A729-AF0FE0265620}" type="datetimeFigureOut">
              <a:rPr lang="en-US" smtClean="0"/>
              <a:t>5/4/2025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F358F3-29A9-8D93-4435-7679A218B1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9A2D8E-F41C-DA4E-FEB3-C29D39AE08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D08B8-8E8E-41B2-B4E1-3B7B5F0ECA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6149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37CC1EE-7E9B-DA33-B4CE-7A2622D13F4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EBB0B0D-C57C-C909-5B82-6AA5A24206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2E6C19-C448-C0F5-3B72-BC6F7BCD45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01931-694A-4E36-A729-AF0FE0265620}" type="datetimeFigureOut">
              <a:rPr lang="en-US" smtClean="0"/>
              <a:t>5/4/2025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C94023-FF70-35B0-EC05-A623734351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21ACE2-FEEF-CADB-23F5-27D98EA6EB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D08B8-8E8E-41B2-B4E1-3B7B5F0ECA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91619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6D54FF-DBB1-98F1-FBEA-B64DCBE42B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88DFF6-0B35-B8A4-8132-B4FD934A98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A7A831-7735-04A6-B975-4366F6E8EE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01931-694A-4E36-A729-AF0FE0265620}" type="datetimeFigureOut">
              <a:rPr lang="en-US" smtClean="0"/>
              <a:t>5/4/2025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52B679-0919-280E-0E12-D49FBE6895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441AFF-0F2B-DBAA-1796-C0A996A931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D08B8-8E8E-41B2-B4E1-3B7B5F0ECA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9980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C52289-6FD9-A3AF-21A0-C88A1BFA51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D2C086-03B2-4395-A0D7-69E29D9CE3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A78F39-DD23-64B0-2828-84802AB895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01931-694A-4E36-A729-AF0FE0265620}" type="datetimeFigureOut">
              <a:rPr lang="en-US" smtClean="0"/>
              <a:t>5/4/2025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D45749-E447-E29F-DFFB-16F49190A3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786720-3F38-3463-79D2-2C64CB04FE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D08B8-8E8E-41B2-B4E1-3B7B5F0ECA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0638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D9D16D-A0F7-560A-21EA-4AF360A9F5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95AF11-8768-B014-618A-8305DCE9D6A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B191E59-C14B-E627-B74A-788416B1CE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63B8BF0-A6D4-92E9-3CED-331481EB9C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01931-694A-4E36-A729-AF0FE0265620}" type="datetimeFigureOut">
              <a:rPr lang="en-US" smtClean="0"/>
              <a:t>5/4/2025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9B4F18-0DB8-63C1-A346-974FE057C8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06C1108-E5D7-AC33-C93B-8D41150F94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D08B8-8E8E-41B2-B4E1-3B7B5F0ECA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4796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5E9647-196E-E926-3598-7E65448AC2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495946C-2F05-92B1-BF32-520E6CCE07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7AA267-FEE7-A38B-A43B-1E51AD6BDF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52E9B15-0D81-3503-3418-6CD4E038A34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99390B5-1FA8-CA0C-3698-9D6B9EAB3EF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FD81C52-1852-C60F-9221-4224A00DDC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01931-694A-4E36-A729-AF0FE0265620}" type="datetimeFigureOut">
              <a:rPr lang="en-US" smtClean="0"/>
              <a:t>5/4/2025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FF2CEAB-2B55-C493-D569-AFBDDBBC34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585F334-D7B6-CE32-60F1-0DD1F0C3CB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D08B8-8E8E-41B2-B4E1-3B7B5F0ECA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8547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7EB743-700B-B7D3-AD72-1BC3CC08B5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0FC82ED-E248-0025-207C-F5B6437262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01931-694A-4E36-A729-AF0FE0265620}" type="datetimeFigureOut">
              <a:rPr lang="en-US" smtClean="0"/>
              <a:t>5/4/2025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847FE30-53E5-7979-060A-542ED39470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7EC7B75-5D26-39DA-D4BB-C61EBA7B60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D08B8-8E8E-41B2-B4E1-3B7B5F0ECA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3389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F78C725-5E6B-AACC-F036-2F27F49B12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01931-694A-4E36-A729-AF0FE0265620}" type="datetimeFigureOut">
              <a:rPr lang="en-US" smtClean="0"/>
              <a:t>5/4/2025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BAAEDD9-7A74-3D4F-65A1-7A8191EB61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B3DC8BB-69B8-4A4D-D9D0-6DB362DDAB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D08B8-8E8E-41B2-B4E1-3B7B5F0ECA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4631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DCE79D-8EC4-E3AE-2ACD-22EEAF92CC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361BF7-55F4-5F76-7150-FBC09C374A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05378FF-C6C4-534B-621F-D5C85B986F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4F01C7-9BBE-BAC9-2F68-0355842467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01931-694A-4E36-A729-AF0FE0265620}" type="datetimeFigureOut">
              <a:rPr lang="en-US" smtClean="0"/>
              <a:t>5/4/2025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661F613-029E-9E81-DDA5-60366D5C5D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59A024A-2A32-052B-ABD3-A73325508F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D08B8-8E8E-41B2-B4E1-3B7B5F0ECA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7697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B7F362-D9FD-9B89-CB57-3C6661EEAA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D06537B-3FCF-9476-679A-7ECC9E79A6D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B931D0C-C986-5E25-C274-3C17B1E794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507D6CC-CFD0-8266-F594-88412AB72F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01931-694A-4E36-A729-AF0FE0265620}" type="datetimeFigureOut">
              <a:rPr lang="en-US" smtClean="0"/>
              <a:t>5/4/2025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D862BE0-65F8-3A37-8AA6-15E52F77FC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6E529E-C246-11D4-20A5-F5D0808FA3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D08B8-8E8E-41B2-B4E1-3B7B5F0ECA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9579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454585E-CB1D-5603-55F5-A8295F23FC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FA6367A-2795-5C01-3EE9-B69DD59DE1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2B7827-25FE-CFAC-4F8D-E9EEADB411B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101931-694A-4E36-A729-AF0FE0265620}" type="datetimeFigureOut">
              <a:rPr lang="en-US" smtClean="0"/>
              <a:t>5/4/2025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28E020-08D6-4FEA-3D32-80389B4B88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5724CF-AC92-C555-87E7-2C2DF836EE6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5D08B8-8E8E-41B2-B4E1-3B7B5F0ECA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030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9E895C9-29F5-D611-90AF-F60177909F50}"/>
              </a:ext>
            </a:extLst>
          </p:cNvPr>
          <p:cNvSpPr txBox="1"/>
          <p:nvPr/>
        </p:nvSpPr>
        <p:spPr>
          <a:xfrm>
            <a:off x="0" y="1089898"/>
            <a:ext cx="12192000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0" i="0" dirty="0">
                <a:effectLst/>
                <a:latin typeface="Kanit" panose="00000500000000000000" pitchFamily="2" charset="-34"/>
                <a:cs typeface="Kanit" panose="00000500000000000000" pitchFamily="2" charset="-34"/>
              </a:rPr>
              <a:t>2301361</a:t>
            </a:r>
            <a:br>
              <a:rPr lang="en-US" sz="6600" b="0" i="0" dirty="0">
                <a:effectLst/>
                <a:latin typeface="Kanit" panose="00000500000000000000" pitchFamily="2" charset="-34"/>
                <a:cs typeface="Kanit" panose="00000500000000000000" pitchFamily="2" charset="-34"/>
              </a:rPr>
            </a:br>
            <a:r>
              <a:rPr lang="en-US" sz="9600" b="0" i="0" dirty="0">
                <a:effectLst/>
                <a:latin typeface="Kanit" panose="00000500000000000000" pitchFamily="2" charset="-34"/>
                <a:cs typeface="Kanit" panose="00000500000000000000" pitchFamily="2" charset="-34"/>
              </a:rPr>
              <a:t>SYSTEMS ANALYSIS</a:t>
            </a:r>
            <a:br>
              <a:rPr lang="en-US" sz="9600" b="0" i="0" dirty="0">
                <a:effectLst/>
                <a:latin typeface="Kanit" panose="00000500000000000000" pitchFamily="2" charset="-34"/>
                <a:cs typeface="Kanit" panose="00000500000000000000" pitchFamily="2" charset="-34"/>
              </a:rPr>
            </a:br>
            <a:r>
              <a:rPr lang="en-US" sz="9600" b="0" i="0" dirty="0">
                <a:effectLst/>
                <a:latin typeface="Kanit" panose="00000500000000000000" pitchFamily="2" charset="-34"/>
                <a:cs typeface="Kanit" panose="00000500000000000000" pitchFamily="2" charset="-34"/>
              </a:rPr>
              <a:t>AND DESIGN</a:t>
            </a:r>
            <a:endParaRPr lang="en-US" sz="6600" dirty="0">
              <a:latin typeface="Kanit" panose="00000500000000000000" pitchFamily="2" charset="-34"/>
              <a:cs typeface="Kanit" panose="00000500000000000000" pitchFamily="2" charset="-34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7532985-D2BD-7708-3B5C-8BF6911A07DF}"/>
              </a:ext>
            </a:extLst>
          </p:cNvPr>
          <p:cNvSpPr txBox="1"/>
          <p:nvPr/>
        </p:nvSpPr>
        <p:spPr>
          <a:xfrm>
            <a:off x="0" y="10998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>
                <a:solidFill>
                  <a:srgbClr val="FF0000"/>
                </a:solidFill>
                <a:latin typeface="Kanit" panose="00000500000000000000" pitchFamily="2" charset="-34"/>
                <a:cs typeface="Kanit" panose="00000500000000000000" pitchFamily="2" charset="-34"/>
              </a:rPr>
              <a:t>แก้ไขครั้งล่าสุดเมื่อวันที่ </a:t>
            </a:r>
            <a:r>
              <a:rPr lang="en-US" dirty="0">
                <a:solidFill>
                  <a:srgbClr val="FF0000"/>
                </a:solidFill>
                <a:latin typeface="Kanit" panose="00000500000000000000" pitchFamily="2" charset="-34"/>
                <a:cs typeface="Kanit" panose="00000500000000000000" pitchFamily="2" charset="-34"/>
              </a:rPr>
              <a:t>4</a:t>
            </a:r>
            <a:r>
              <a:rPr lang="th-TH" dirty="0">
                <a:solidFill>
                  <a:srgbClr val="FF0000"/>
                </a:solidFill>
                <a:latin typeface="Kanit" panose="00000500000000000000" pitchFamily="2" charset="-34"/>
                <a:cs typeface="Kanit" panose="00000500000000000000" pitchFamily="2" charset="-34"/>
              </a:rPr>
              <a:t> พฤษภาคม </a:t>
            </a:r>
            <a:r>
              <a:rPr lang="en-US" dirty="0">
                <a:solidFill>
                  <a:srgbClr val="FF0000"/>
                </a:solidFill>
                <a:latin typeface="Kanit" panose="00000500000000000000" pitchFamily="2" charset="-34"/>
                <a:cs typeface="Kanit" panose="00000500000000000000" pitchFamily="2" charset="-34"/>
              </a:rPr>
              <a:t>256</a:t>
            </a:r>
            <a:r>
              <a:rPr lang="th-TH" dirty="0">
                <a:solidFill>
                  <a:srgbClr val="FF0000"/>
                </a:solidFill>
                <a:latin typeface="Kanit" panose="00000500000000000000" pitchFamily="2" charset="-34"/>
                <a:cs typeface="Kanit" panose="00000500000000000000" pitchFamily="2" charset="-34"/>
              </a:rPr>
              <a:t>8</a:t>
            </a:r>
            <a:endParaRPr lang="en-US" dirty="0">
              <a:solidFill>
                <a:srgbClr val="FF0000"/>
              </a:solidFill>
              <a:latin typeface="Kanit" panose="00000500000000000000" pitchFamily="2" charset="-34"/>
              <a:cs typeface="Kanit" panose="00000500000000000000" pitchFamily="2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0775058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D26BBF96-6E5B-8C71-7DE5-CACFBCC34CE5}"/>
              </a:ext>
            </a:extLst>
          </p:cNvPr>
          <p:cNvSpPr txBox="1"/>
          <p:nvPr/>
        </p:nvSpPr>
        <p:spPr>
          <a:xfrm>
            <a:off x="962025" y="2259449"/>
            <a:ext cx="10267950" cy="172354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6600" dirty="0">
                <a:latin typeface="Kanit" panose="00000500000000000000" pitchFamily="2" charset="-34"/>
                <a:cs typeface="Kanit" panose="00000500000000000000" pitchFamily="2" charset="-34"/>
              </a:rPr>
              <a:t>9</a:t>
            </a:r>
          </a:p>
          <a:p>
            <a:pPr algn="ctr"/>
            <a:r>
              <a:rPr lang="en-US" sz="4000" dirty="0">
                <a:latin typeface="Kanit" panose="00000500000000000000" pitchFamily="2" charset="-34"/>
                <a:cs typeface="Kanit" panose="00000500000000000000" pitchFamily="2" charset="-34"/>
              </a:rPr>
              <a:t>Program Design</a:t>
            </a:r>
          </a:p>
        </p:txBody>
      </p:sp>
    </p:spTree>
    <p:extLst>
      <p:ext uri="{BB962C8B-B14F-4D97-AF65-F5344CB8AC3E}">
        <p14:creationId xmlns:p14="http://schemas.microsoft.com/office/powerpoint/2010/main" val="3124022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B553AFBA-219E-9DE3-E77B-551B44DFE4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6496" y="517168"/>
            <a:ext cx="9305359" cy="444309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972843D5-6EF0-3595-FE85-09660C36A03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72524" y="6153052"/>
            <a:ext cx="1619476" cy="704948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FCE3BA04-20B2-920E-086F-6EC7DA3D8F80}"/>
              </a:ext>
            </a:extLst>
          </p:cNvPr>
          <p:cNvSpPr txBox="1"/>
          <p:nvPr/>
        </p:nvSpPr>
        <p:spPr>
          <a:xfrm>
            <a:off x="636495" y="4960267"/>
            <a:ext cx="95384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400" dirty="0">
                <a:solidFill>
                  <a:srgbClr val="FF0000"/>
                </a:solidFill>
                <a:latin typeface="Noto Serif Thai" panose="02020502060505020204" pitchFamily="18" charset="-34"/>
                <a:cs typeface="Noto Serif Thai" panose="02020502060505020204" pitchFamily="18" charset="-34"/>
              </a:rPr>
              <a:t>ในยุคแรก ระบบเดิมเป็นกระดาษ ต้องการเปลี่ยนเป็นคอมพิวเตอร์ จึงนิยมเขียน </a:t>
            </a:r>
            <a:r>
              <a:rPr lang="en-US" sz="1400" dirty="0">
                <a:solidFill>
                  <a:srgbClr val="FF0000"/>
                </a:solidFill>
                <a:latin typeface="Noto Serif Thai" panose="02020502060505020204" pitchFamily="18" charset="-34"/>
                <a:cs typeface="Noto Serif Thai" panose="02020502060505020204" pitchFamily="18" charset="-34"/>
              </a:rPr>
              <a:t>logical DFD </a:t>
            </a:r>
            <a:r>
              <a:rPr lang="th-TH" sz="1400" dirty="0">
                <a:solidFill>
                  <a:srgbClr val="FF0000"/>
                </a:solidFill>
                <a:latin typeface="Noto Serif Thai" panose="02020502060505020204" pitchFamily="18" charset="-34"/>
                <a:cs typeface="Noto Serif Thai" panose="02020502060505020204" pitchFamily="18" charset="-34"/>
              </a:rPr>
              <a:t>ก่อน แล้วค่อยเขียน </a:t>
            </a:r>
            <a:r>
              <a:rPr lang="en-US" sz="1400" dirty="0">
                <a:solidFill>
                  <a:srgbClr val="FF0000"/>
                </a:solidFill>
                <a:latin typeface="Noto Serif Thai" panose="02020502060505020204" pitchFamily="18" charset="-34"/>
                <a:cs typeface="Noto Serif Thai" panose="02020502060505020204" pitchFamily="18" charset="-34"/>
              </a:rPr>
              <a:t>physical DFD</a:t>
            </a:r>
            <a:br>
              <a:rPr lang="en-US" sz="1400" dirty="0">
                <a:solidFill>
                  <a:srgbClr val="FF0000"/>
                </a:solidFill>
                <a:latin typeface="Noto Serif Thai" panose="02020502060505020204" pitchFamily="18" charset="-34"/>
                <a:cs typeface="Noto Serif Thai" panose="02020502060505020204" pitchFamily="18" charset="-34"/>
              </a:rPr>
            </a:br>
            <a:r>
              <a:rPr lang="th-TH" sz="1400" dirty="0">
                <a:solidFill>
                  <a:srgbClr val="FF0000"/>
                </a:solidFill>
                <a:latin typeface="Noto Serif Thai" panose="02020502060505020204" pitchFamily="18" charset="-34"/>
                <a:cs typeface="Noto Serif Thai" panose="02020502060505020204" pitchFamily="18" charset="-34"/>
              </a:rPr>
              <a:t>ปัจจุบันทำระบบคอมพิวเตอร์ใหม่เลย ไม่ต้องเขียน </a:t>
            </a:r>
            <a:r>
              <a:rPr lang="en-US" sz="1400" dirty="0">
                <a:solidFill>
                  <a:srgbClr val="FF0000"/>
                </a:solidFill>
                <a:latin typeface="Noto Serif Thai" panose="02020502060505020204" pitchFamily="18" charset="-34"/>
                <a:cs typeface="Noto Serif Thai" panose="02020502060505020204" pitchFamily="18" charset="-34"/>
              </a:rPr>
              <a:t>logical DFD </a:t>
            </a:r>
            <a:r>
              <a:rPr lang="th-TH" sz="1400" dirty="0">
                <a:solidFill>
                  <a:srgbClr val="FF0000"/>
                </a:solidFill>
                <a:latin typeface="Noto Serif Thai" panose="02020502060505020204" pitchFamily="18" charset="-34"/>
                <a:cs typeface="Noto Serif Thai" panose="02020502060505020204" pitchFamily="18" charset="-34"/>
              </a:rPr>
              <a:t>ก็ได้</a:t>
            </a:r>
            <a:endParaRPr lang="en-US" sz="1400" dirty="0">
              <a:solidFill>
                <a:srgbClr val="FF0000"/>
              </a:solidFill>
              <a:latin typeface="Noto Serif Thai" panose="02020502060505020204" pitchFamily="18" charset="-34"/>
              <a:cs typeface="Noto Serif Thai" panose="020205020605050202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8849273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A6867A80-C459-D778-E14C-460DA97951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09019" y="347232"/>
            <a:ext cx="9573961" cy="616353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5E82F66-E260-8B1F-0BF7-4332DF494DEA}"/>
              </a:ext>
            </a:extLst>
          </p:cNvPr>
          <p:cNvSpPr txBox="1"/>
          <p:nvPr/>
        </p:nvSpPr>
        <p:spPr>
          <a:xfrm>
            <a:off x="80683" y="71718"/>
            <a:ext cx="15419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Noto Serif Thai" panose="02020502060505020204" pitchFamily="18" charset="-34"/>
                <a:cs typeface="Noto Serif Thai" panose="02020502060505020204" pitchFamily="18" charset="-34"/>
              </a:rPr>
              <a:t>Logical DFD</a:t>
            </a:r>
          </a:p>
        </p:txBody>
      </p:sp>
    </p:spTree>
    <p:extLst>
      <p:ext uri="{BB962C8B-B14F-4D97-AF65-F5344CB8AC3E}">
        <p14:creationId xmlns:p14="http://schemas.microsoft.com/office/powerpoint/2010/main" val="25813521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452FE241-1450-1987-90D9-8D526190B71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18598" y="232916"/>
            <a:ext cx="9154803" cy="6392167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625F3529-4820-8825-7E06-6237D5CDA425}"/>
              </a:ext>
            </a:extLst>
          </p:cNvPr>
          <p:cNvSpPr/>
          <p:nvPr/>
        </p:nvSpPr>
        <p:spPr>
          <a:xfrm>
            <a:off x="9143538" y="1414482"/>
            <a:ext cx="471340" cy="21681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C331916-C2F9-27E6-B38C-F71A7C9F70D3}"/>
              </a:ext>
            </a:extLst>
          </p:cNvPr>
          <p:cNvSpPr/>
          <p:nvPr/>
        </p:nvSpPr>
        <p:spPr>
          <a:xfrm>
            <a:off x="9623843" y="3347485"/>
            <a:ext cx="471340" cy="21681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72AA1A8-5B0C-0792-3E62-5DD13BBA6E9E}"/>
              </a:ext>
            </a:extLst>
          </p:cNvPr>
          <p:cNvSpPr/>
          <p:nvPr/>
        </p:nvSpPr>
        <p:spPr>
          <a:xfrm>
            <a:off x="1536528" y="1052521"/>
            <a:ext cx="471340" cy="21681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173C538-7438-046A-5CBC-D4D2ED72B6DD}"/>
              </a:ext>
            </a:extLst>
          </p:cNvPr>
          <p:cNvSpPr txBox="1"/>
          <p:nvPr/>
        </p:nvSpPr>
        <p:spPr>
          <a:xfrm>
            <a:off x="80683" y="71718"/>
            <a:ext cx="16315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Noto Serif Thai" panose="02020502060505020204" pitchFamily="18" charset="-34"/>
                <a:cs typeface="Noto Serif Thai" panose="02020502060505020204" pitchFamily="18" charset="-34"/>
              </a:rPr>
              <a:t>Physical DFD</a:t>
            </a:r>
          </a:p>
        </p:txBody>
      </p:sp>
    </p:spTree>
    <p:extLst>
      <p:ext uri="{BB962C8B-B14F-4D97-AF65-F5344CB8AC3E}">
        <p14:creationId xmlns:p14="http://schemas.microsoft.com/office/powerpoint/2010/main" val="29692215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9F5476B-CC03-9736-86CE-846C7138540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04362" y="1342734"/>
            <a:ext cx="8783276" cy="4172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04389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32FF60D-65E3-0F1D-4CB3-E646717AAB9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F3FAE8B-C8AC-A919-7E60-532721CEDE9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7204" y="1042654"/>
            <a:ext cx="8897592" cy="47726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28104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937BE81-D390-09A1-C75F-424F038C596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AED1677-4A52-7CB5-80CC-58F9C096B3FC}"/>
              </a:ext>
            </a:extLst>
          </p:cNvPr>
          <p:cNvSpPr txBox="1"/>
          <p:nvPr/>
        </p:nvSpPr>
        <p:spPr>
          <a:xfrm>
            <a:off x="145915" y="162587"/>
            <a:ext cx="1190665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spcBef>
                <a:spcPts val="1800"/>
              </a:spcBef>
              <a:spcAft>
                <a:spcPts val="1800"/>
              </a:spcAft>
            </a:pPr>
            <a:r>
              <a:rPr lang="en-US" sz="2400" b="1" dirty="0">
                <a:solidFill>
                  <a:srgbClr val="282C33"/>
                </a:solidFill>
                <a:latin typeface="Kanit" panose="00000500000000000000" pitchFamily="2" charset="-34"/>
                <a:cs typeface="Kanit" panose="00000500000000000000" pitchFamily="2" charset="-34"/>
              </a:rPr>
              <a:t>Designing Programs: top-down modular approach</a:t>
            </a:r>
            <a:endParaRPr lang="en-US" sz="2400" b="1" i="0" dirty="0">
              <a:solidFill>
                <a:srgbClr val="282C33"/>
              </a:solidFill>
              <a:effectLst/>
              <a:latin typeface="Kanit" panose="00000500000000000000" pitchFamily="2" charset="-34"/>
              <a:cs typeface="Kanit" panose="00000500000000000000" pitchFamily="2" charset="-34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13A2266-B0DB-476B-E82F-81E50A69FF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7897" y="743223"/>
            <a:ext cx="2156714" cy="595219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3DE65CBB-3706-F0D9-55EC-48881389E83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96313" y="6153052"/>
            <a:ext cx="1695687" cy="704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68766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016AB98-9B00-9E72-B970-BB1CB986C01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CC657C5-642A-98B2-B305-D4DF1F70A0E5}"/>
              </a:ext>
            </a:extLst>
          </p:cNvPr>
          <p:cNvSpPr txBox="1"/>
          <p:nvPr/>
        </p:nvSpPr>
        <p:spPr>
          <a:xfrm>
            <a:off x="145915" y="162587"/>
            <a:ext cx="1190665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spcBef>
                <a:spcPts val="1800"/>
              </a:spcBef>
              <a:spcAft>
                <a:spcPts val="1800"/>
              </a:spcAft>
            </a:pPr>
            <a:r>
              <a:rPr lang="en-US" sz="2400" b="1" dirty="0">
                <a:solidFill>
                  <a:srgbClr val="282C33"/>
                </a:solidFill>
                <a:latin typeface="Kanit" panose="00000500000000000000" pitchFamily="2" charset="-34"/>
                <a:cs typeface="Kanit" panose="00000500000000000000" pitchFamily="2" charset="-34"/>
              </a:rPr>
              <a:t>Structure Chart</a:t>
            </a:r>
            <a:endParaRPr lang="en-US" sz="2400" b="1" i="0" dirty="0">
              <a:solidFill>
                <a:srgbClr val="282C33"/>
              </a:solidFill>
              <a:effectLst/>
              <a:latin typeface="Kanit" panose="00000500000000000000" pitchFamily="2" charset="-34"/>
              <a:cs typeface="Kanit" panose="00000500000000000000" pitchFamily="2" charset="-34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1E7CE91-FDD8-780E-BC84-C77C75B4EC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5024" y="889735"/>
            <a:ext cx="6763694" cy="4182059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31760A82-CEB2-1CDB-B2DD-9167327880F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48682" y="5933946"/>
            <a:ext cx="1743318" cy="924054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A7E3E7F9-6A8A-C117-B3C2-4EAD74657F5E}"/>
              </a:ext>
            </a:extLst>
          </p:cNvPr>
          <p:cNvSpPr txBox="1"/>
          <p:nvPr/>
        </p:nvSpPr>
        <p:spPr>
          <a:xfrm>
            <a:off x="145915" y="5337277"/>
            <a:ext cx="100648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>
                <a:solidFill>
                  <a:srgbClr val="0070C0"/>
                </a:solidFill>
                <a:latin typeface="Noto Serif Thai" panose="02020502060505020204" pitchFamily="18" charset="-34"/>
                <a:cs typeface="Noto Serif Thai" panose="02020502060505020204" pitchFamily="18" charset="-34"/>
              </a:rPr>
              <a:t>แนะนำให้ใช้เครื่องมือออกแบบอื่น ๆ </a:t>
            </a:r>
            <a:r>
              <a:rPr lang="en-US" dirty="0">
                <a:solidFill>
                  <a:srgbClr val="0070C0"/>
                </a:solidFill>
                <a:latin typeface="Noto Serif Thai" panose="02020502060505020204" pitchFamily="18" charset="-34"/>
                <a:cs typeface="Noto Serif Thai" panose="02020502060505020204" pitchFamily="18" charset="-34"/>
              </a:rPr>
              <a:t>(</a:t>
            </a:r>
            <a:r>
              <a:rPr lang="th-TH" dirty="0">
                <a:solidFill>
                  <a:srgbClr val="0070C0"/>
                </a:solidFill>
                <a:latin typeface="Noto Serif Thai" panose="02020502060505020204" pitchFamily="18" charset="-34"/>
                <a:cs typeface="Noto Serif Thai" panose="02020502060505020204" pitchFamily="18" charset="-34"/>
              </a:rPr>
              <a:t>ที่ไม่ใช่ </a:t>
            </a:r>
            <a:r>
              <a:rPr lang="en-US" dirty="0">
                <a:solidFill>
                  <a:srgbClr val="0070C0"/>
                </a:solidFill>
                <a:latin typeface="Noto Serif Thai" panose="02020502060505020204" pitchFamily="18" charset="-34"/>
                <a:cs typeface="Noto Serif Thai" panose="02020502060505020204" pitchFamily="18" charset="-34"/>
              </a:rPr>
              <a:t>structure chart) </a:t>
            </a:r>
            <a:r>
              <a:rPr lang="th-TH" dirty="0">
                <a:solidFill>
                  <a:srgbClr val="0070C0"/>
                </a:solidFill>
                <a:latin typeface="Noto Serif Thai" panose="02020502060505020204" pitchFamily="18" charset="-34"/>
                <a:cs typeface="Noto Serif Thai" panose="02020502060505020204" pitchFamily="18" charset="-34"/>
              </a:rPr>
              <a:t>ที่ตรงกับเทคโนโลยีที่ใช้</a:t>
            </a:r>
          </a:p>
          <a:p>
            <a:r>
              <a:rPr lang="th-TH" dirty="0">
                <a:solidFill>
                  <a:srgbClr val="0070C0"/>
                </a:solidFill>
                <a:latin typeface="Noto Serif Thai" panose="02020502060505020204" pitchFamily="18" charset="-34"/>
                <a:cs typeface="Noto Serif Thai" panose="02020502060505020204" pitchFamily="18" charset="-34"/>
              </a:rPr>
              <a:t>เช่น ถ้าใช้ </a:t>
            </a:r>
            <a:r>
              <a:rPr lang="en-US" dirty="0">
                <a:solidFill>
                  <a:srgbClr val="0070C0"/>
                </a:solidFill>
                <a:latin typeface="Noto Serif Thai" panose="02020502060505020204" pitchFamily="18" charset="-34"/>
                <a:cs typeface="Noto Serif Thai" panose="02020502060505020204" pitchFamily="18" charset="-34"/>
              </a:rPr>
              <a:t>Web API </a:t>
            </a:r>
            <a:r>
              <a:rPr lang="th-TH" dirty="0">
                <a:solidFill>
                  <a:srgbClr val="0070C0"/>
                </a:solidFill>
                <a:latin typeface="Noto Serif Thai" panose="02020502060505020204" pitchFamily="18" charset="-34"/>
                <a:cs typeface="Noto Serif Thai" panose="02020502060505020204" pitchFamily="18" charset="-34"/>
              </a:rPr>
              <a:t>ก็ต้องออกแบบ </a:t>
            </a:r>
            <a:r>
              <a:rPr lang="en-US" dirty="0">
                <a:solidFill>
                  <a:srgbClr val="0070C0"/>
                </a:solidFill>
                <a:latin typeface="Noto Serif Thai" panose="02020502060505020204" pitchFamily="18" charset="-34"/>
                <a:cs typeface="Noto Serif Thai" panose="02020502060505020204" pitchFamily="18" charset="-34"/>
              </a:rPr>
              <a:t>controller</a:t>
            </a:r>
            <a:endParaRPr lang="th-TH" dirty="0">
              <a:solidFill>
                <a:srgbClr val="0070C0"/>
              </a:solidFill>
              <a:latin typeface="Noto Serif Thai" panose="02020502060505020204" pitchFamily="18" charset="-34"/>
              <a:cs typeface="Noto Serif Thai" panose="02020502060505020204" pitchFamily="18" charset="-34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16BA28D-48E4-E84F-1ED1-72B47D137453}"/>
              </a:ext>
            </a:extLst>
          </p:cNvPr>
          <p:cNvSpPr txBox="1"/>
          <p:nvPr/>
        </p:nvSpPr>
        <p:spPr>
          <a:xfrm>
            <a:off x="145914" y="6049082"/>
            <a:ext cx="100648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u="sng" dirty="0">
                <a:solidFill>
                  <a:srgbClr val="0070C0"/>
                </a:solidFill>
                <a:latin typeface="Noto Serif Thai" panose="02020502060505020204" pitchFamily="18" charset="-34"/>
                <a:cs typeface="Noto Serif Thai" panose="02020502060505020204" pitchFamily="18" charset="-34"/>
              </a:rPr>
              <a:t>การบ้าน</a:t>
            </a:r>
            <a:r>
              <a:rPr lang="th-TH" dirty="0">
                <a:solidFill>
                  <a:srgbClr val="0070C0"/>
                </a:solidFill>
                <a:latin typeface="Noto Serif Thai" panose="02020502060505020204" pitchFamily="18" charset="-34"/>
                <a:cs typeface="Noto Serif Thai" panose="02020502060505020204" pitchFamily="18" charset="-34"/>
              </a:rPr>
              <a:t> เว็บ </a:t>
            </a:r>
            <a:r>
              <a:rPr lang="en-US" dirty="0">
                <a:solidFill>
                  <a:srgbClr val="0070C0"/>
                </a:solidFill>
                <a:latin typeface="Noto Serif Thai" panose="02020502060505020204" pitchFamily="18" charset="-34"/>
                <a:cs typeface="Noto Serif Thai" panose="02020502060505020204" pitchFamily="18" charset="-34"/>
              </a:rPr>
              <a:t>e-commerce </a:t>
            </a:r>
            <a:r>
              <a:rPr lang="th-TH" dirty="0">
                <a:solidFill>
                  <a:srgbClr val="0070C0"/>
                </a:solidFill>
                <a:latin typeface="Noto Serif Thai" panose="02020502060505020204" pitchFamily="18" charset="-34"/>
                <a:cs typeface="Noto Serif Thai" panose="02020502060505020204" pitchFamily="18" charset="-34"/>
              </a:rPr>
              <a:t>ต้องมี </a:t>
            </a:r>
            <a:r>
              <a:rPr lang="en-US" dirty="0">
                <a:solidFill>
                  <a:srgbClr val="0070C0"/>
                </a:solidFill>
                <a:latin typeface="Noto Serif Thai" panose="02020502060505020204" pitchFamily="18" charset="-34"/>
                <a:cs typeface="Noto Serif Thai" panose="02020502060505020204" pitchFamily="18" charset="-34"/>
              </a:rPr>
              <a:t>controller </a:t>
            </a:r>
            <a:r>
              <a:rPr lang="th-TH" dirty="0">
                <a:solidFill>
                  <a:srgbClr val="0070C0"/>
                </a:solidFill>
                <a:latin typeface="Noto Serif Thai" panose="02020502060505020204" pitchFamily="18" charset="-34"/>
                <a:cs typeface="Noto Serif Thai" panose="02020502060505020204" pitchFamily="18" charset="-34"/>
              </a:rPr>
              <a:t>อะไรบ้าง</a:t>
            </a:r>
            <a:r>
              <a:rPr lang="en-US" dirty="0">
                <a:solidFill>
                  <a:srgbClr val="0070C0"/>
                </a:solidFill>
                <a:latin typeface="Noto Serif Thai" panose="02020502060505020204" pitchFamily="18" charset="-34"/>
                <a:cs typeface="Noto Serif Thai" panose="02020502060505020204" pitchFamily="18" charset="-34"/>
              </a:rPr>
              <a:t>?</a:t>
            </a:r>
            <a:r>
              <a:rPr lang="th-TH" dirty="0">
                <a:solidFill>
                  <a:srgbClr val="0070C0"/>
                </a:solidFill>
                <a:latin typeface="Noto Serif Thai" panose="02020502060505020204" pitchFamily="18" charset="-34"/>
                <a:cs typeface="Noto Serif Thai" panose="02020502060505020204" pitchFamily="18" charset="-34"/>
              </a:rPr>
              <a:t> เก็บ </a:t>
            </a:r>
            <a:r>
              <a:rPr lang="en-US" dirty="0">
                <a:solidFill>
                  <a:srgbClr val="0070C0"/>
                </a:solidFill>
                <a:latin typeface="Noto Serif Thai" panose="02020502060505020204" pitchFamily="18" charset="-34"/>
                <a:cs typeface="Noto Serif Thai" panose="02020502060505020204" pitchFamily="18" charset="-34"/>
              </a:rPr>
              <a:t>shopping cart </a:t>
            </a:r>
            <a:r>
              <a:rPr lang="th-TH" dirty="0">
                <a:solidFill>
                  <a:srgbClr val="0070C0"/>
                </a:solidFill>
                <a:latin typeface="Noto Serif Thai" panose="02020502060505020204" pitchFamily="18" charset="-34"/>
                <a:cs typeface="Noto Serif Thai" panose="02020502060505020204" pitchFamily="18" charset="-34"/>
              </a:rPr>
              <a:t>ไว้ใน </a:t>
            </a:r>
            <a:r>
              <a:rPr lang="en-US" dirty="0">
                <a:solidFill>
                  <a:srgbClr val="0070C0"/>
                </a:solidFill>
                <a:latin typeface="Noto Serif Thai" panose="02020502060505020204" pitchFamily="18" charset="-34"/>
                <a:cs typeface="Noto Serif Thai" panose="02020502060505020204" pitchFamily="18" charset="-34"/>
              </a:rPr>
              <a:t>cookies</a:t>
            </a:r>
            <a:endParaRPr lang="th-TH" dirty="0">
              <a:solidFill>
                <a:srgbClr val="0070C0"/>
              </a:solidFill>
              <a:latin typeface="Noto Serif Thai" panose="02020502060505020204" pitchFamily="18" charset="-34"/>
              <a:cs typeface="Noto Serif Thai" panose="020205020605050202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1857433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2511</TotalTime>
  <Words>108</Words>
  <Application>Microsoft Office PowerPoint</Application>
  <PresentationFormat>Widescreen</PresentationFormat>
  <Paragraphs>12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Kanit</vt:lpstr>
      <vt:lpstr>Noto Serif Thai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ชัชวิทย์ อาภรณ์เทวัญ</dc:creator>
  <cp:lastModifiedBy>ชัชวิทย์ อาภรณ์เทวัญ</cp:lastModifiedBy>
  <cp:revision>633</cp:revision>
  <dcterms:created xsi:type="dcterms:W3CDTF">2025-01-07T07:16:12Z</dcterms:created>
  <dcterms:modified xsi:type="dcterms:W3CDTF">2025-05-04T13:09:08Z</dcterms:modified>
</cp:coreProperties>
</file>