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4" r:id="rId3"/>
    <p:sldId id="290" r:id="rId4"/>
    <p:sldId id="257" r:id="rId5"/>
    <p:sldId id="285" r:id="rId6"/>
    <p:sldId id="286" r:id="rId7"/>
    <p:sldId id="287" r:id="rId8"/>
    <p:sldId id="288" r:id="rId9"/>
    <p:sldId id="291" r:id="rId10"/>
    <p:sldId id="292" r:id="rId11"/>
    <p:sldId id="293" r:id="rId12"/>
    <p:sldId id="294" r:id="rId13"/>
    <p:sldId id="295" r:id="rId14"/>
    <p:sldId id="289" r:id="rId15"/>
    <p:sldId id="296" r:id="rId16"/>
    <p:sldId id="297" r:id="rId17"/>
    <p:sldId id="298" r:id="rId18"/>
    <p:sldId id="309" r:id="rId19"/>
    <p:sldId id="299" r:id="rId20"/>
    <p:sldId id="300" r:id="rId21"/>
    <p:sldId id="312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10" r:id="rId30"/>
    <p:sldId id="311" r:id="rId31"/>
    <p:sldId id="31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1EAD7-9125-4DF2-8833-FFD63E001A27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D8040-7C4B-40AD-93F2-AD2D20BF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6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2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1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6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1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8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5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78A81-E08A-49A9-91AE-DD3ACEBCC9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513" y="1638678"/>
            <a:ext cx="113530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10</a:t>
            </a:r>
          </a:p>
          <a:p>
            <a:r>
              <a:rPr lang="en-US" sz="4800" b="1" dirty="0">
                <a:solidFill>
                  <a:srgbClr val="00B0F0"/>
                </a:solidFill>
              </a:rPr>
              <a:t>LC3 Processor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9DDE0-D1D2-2955-5D3A-4F53EF36E32F}"/>
              </a:ext>
            </a:extLst>
          </p:cNvPr>
          <p:cNvSpPr txBox="1"/>
          <p:nvPr/>
        </p:nvSpPr>
        <p:spPr>
          <a:xfrm>
            <a:off x="0" y="10998"/>
            <a:ext cx="31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แก้ไขครั้งล่าสุดเมื่อ</a:t>
            </a:r>
            <a:r>
              <a:rPr lang="th-TH">
                <a:solidFill>
                  <a:srgbClr val="FF0000"/>
                </a:solidFill>
              </a:rPr>
              <a:t>วันที่ </a:t>
            </a:r>
            <a:r>
              <a:rPr lang="en-US">
                <a:solidFill>
                  <a:srgbClr val="FF0000"/>
                </a:solidFill>
              </a:rPr>
              <a:t>30 </a:t>
            </a:r>
            <a:r>
              <a:rPr lang="th-TH" dirty="0">
                <a:solidFill>
                  <a:srgbClr val="FF0000"/>
                </a:solidFill>
              </a:rPr>
              <a:t>ตุลาคม </a:t>
            </a:r>
            <a:r>
              <a:rPr lang="en-US" dirty="0">
                <a:solidFill>
                  <a:srgbClr val="FF0000"/>
                </a:solidFill>
              </a:rPr>
              <a:t>2567</a:t>
            </a:r>
          </a:p>
        </p:txBody>
      </p:sp>
    </p:spTree>
    <p:extLst>
      <p:ext uri="{BB962C8B-B14F-4D97-AF65-F5344CB8AC3E}">
        <p14:creationId xmlns:p14="http://schemas.microsoft.com/office/powerpoint/2010/main" val="134504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328612"/>
            <a:ext cx="8470263" cy="3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5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8" y="528637"/>
            <a:ext cx="5086352" cy="12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8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4" y="419100"/>
            <a:ext cx="10420242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7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500061"/>
            <a:ext cx="8472491" cy="25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0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361950"/>
            <a:ext cx="10424314" cy="12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06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400050"/>
            <a:ext cx="1158482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5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42900"/>
            <a:ext cx="7410312" cy="61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65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1" y="414337"/>
            <a:ext cx="11544681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17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36188"/>
            <a:ext cx="1219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Kanit" panose="00000500000000000000" pitchFamily="2" charset="-34"/>
                <a:cs typeface="Kanit" panose="00000500000000000000" pitchFamily="2" charset="-34"/>
              </a:rPr>
              <a:t>Windows</a:t>
            </a:r>
          </a:p>
        </p:txBody>
      </p:sp>
      <p:sp>
        <p:nvSpPr>
          <p:cNvPr id="5" name="Rectangle 4"/>
          <p:cNvSpPr/>
          <p:nvPr/>
        </p:nvSpPr>
        <p:spPr>
          <a:xfrm>
            <a:off x="7007760" y="6488668"/>
            <a:ext cx="5184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https://cache111.com/me/2301274/LC3Simulator.zip</a:t>
            </a:r>
          </a:p>
        </p:txBody>
      </p:sp>
    </p:spTree>
    <p:extLst>
      <p:ext uri="{BB962C8B-B14F-4D97-AF65-F5344CB8AC3E}">
        <p14:creationId xmlns:p14="http://schemas.microsoft.com/office/powerpoint/2010/main" val="3367035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58" y="128592"/>
            <a:ext cx="10639426" cy="661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4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365" y="200417"/>
            <a:ext cx="7428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dirty="0">
                <a:latin typeface="Kanit" panose="00000500000000000000" pitchFamily="2" charset="-34"/>
                <a:cs typeface="Kanit" panose="00000500000000000000" pitchFamily="2" charset="-34"/>
              </a:rPr>
              <a:t>ลักษณะโดยทั่ว ๆ ไปของ </a:t>
            </a:r>
            <a:r>
              <a:rPr lang="en-US" sz="4800" dirty="0">
                <a:latin typeface="Kanit" panose="00000500000000000000" pitchFamily="2" charset="-34"/>
                <a:cs typeface="Kanit" panose="00000500000000000000" pitchFamily="2" charset="-34"/>
              </a:rPr>
              <a:t>LC3</a:t>
            </a:r>
            <a:endParaRPr lang="th-TH" sz="48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5" y="1178399"/>
            <a:ext cx="10907653" cy="49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18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590549"/>
            <a:ext cx="10934791" cy="498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58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5F4386-763E-3BE1-37DC-EA62242D29B1}"/>
              </a:ext>
            </a:extLst>
          </p:cNvPr>
          <p:cNvSpPr txBox="1"/>
          <p:nvPr/>
        </p:nvSpPr>
        <p:spPr>
          <a:xfrm>
            <a:off x="213360" y="17601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https://lc3.cs.umanitoba.ca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4EF6BE-0F50-3B5D-A8FC-6FEF8CF4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1006475"/>
            <a:ext cx="91154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26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495300"/>
            <a:ext cx="10897084" cy="577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83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371473"/>
            <a:ext cx="8842088" cy="605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05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352424"/>
            <a:ext cx="6920413" cy="571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03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276225"/>
            <a:ext cx="11855081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52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285749"/>
            <a:ext cx="1118108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05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6" y="271461"/>
            <a:ext cx="11523166" cy="51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9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71449"/>
            <a:ext cx="11017983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11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36188"/>
            <a:ext cx="1219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Kanit" panose="00000500000000000000" pitchFamily="2" charset="-34"/>
                <a:cs typeface="Kanit" panose="00000500000000000000" pitchFamily="2" charset="-34"/>
              </a:rPr>
              <a:t>Java</a:t>
            </a:r>
          </a:p>
        </p:txBody>
      </p:sp>
      <p:sp>
        <p:nvSpPr>
          <p:cNvPr id="3" name="Rectangle 2"/>
          <p:cNvSpPr/>
          <p:nvPr/>
        </p:nvSpPr>
        <p:spPr>
          <a:xfrm>
            <a:off x="5203357" y="6211669"/>
            <a:ext cx="6988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https://acg.cis.upenn.edu/milom/cse240-Fall05/handouts/lc3guide.html</a:t>
            </a:r>
            <a:br>
              <a:rPr lang="en-US" dirty="0"/>
            </a:br>
            <a:r>
              <a:rPr lang="en-US" strike="sngStrike" dirty="0"/>
              <a:t>http://users.csc.calpoly.edu/~phatalsk/225/LC-3/JavaVersion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E89B77-5F20-3551-83E6-A2B7A2963F82}"/>
              </a:ext>
            </a:extLst>
          </p:cNvPr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7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365" y="200417"/>
            <a:ext cx="7201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dirty="0">
                <a:latin typeface="Kanit" panose="00000500000000000000" pitchFamily="2" charset="-34"/>
                <a:cs typeface="Kanit" panose="00000500000000000000" pitchFamily="2" charset="-34"/>
              </a:rPr>
              <a:t>ลักษณะโดยทั่วๆ ไปของ </a:t>
            </a:r>
            <a:r>
              <a:rPr lang="en-US" sz="4800" dirty="0">
                <a:latin typeface="Kanit" panose="00000500000000000000" pitchFamily="2" charset="-34"/>
                <a:cs typeface="Kanit" panose="00000500000000000000" pitchFamily="2" charset="-34"/>
              </a:rPr>
              <a:t>LC3</a:t>
            </a:r>
            <a:endParaRPr lang="th-TH" sz="48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2" y="1141607"/>
            <a:ext cx="11216955" cy="158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87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C-3 simulator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11" y="252868"/>
            <a:ext cx="6488444" cy="639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938128" y="1272618"/>
            <a:ext cx="64102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84724" y="1150071"/>
            <a:ext cx="436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1963" algn="l"/>
              </a:tabLst>
            </a:pP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คำสั่ง</a:t>
            </a:r>
          </a:p>
          <a:p>
            <a:pPr>
              <a:tabLst>
                <a:tab pos="461963" algn="l"/>
              </a:tabLst>
            </a:pP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as lc3os.asm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	load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>
                <a:latin typeface="Kanit" panose="00000500000000000000" pitchFamily="2" charset="-34"/>
                <a:cs typeface="Kanit" panose="00000500000000000000" pitchFamily="2" charset="-34"/>
              </a:rPr>
              <a:t>lc3os.obj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>
              <a:tabLst>
                <a:tab pos="461963" algn="l"/>
              </a:tabLst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	list [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addr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.]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9178DE7-D31F-1BA1-D317-13CC00A4261D}"/>
              </a:ext>
            </a:extLst>
          </p:cNvPr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09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5F4386-763E-3BE1-37DC-EA62242D29B1}"/>
              </a:ext>
            </a:extLst>
          </p:cNvPr>
          <p:cNvSpPr txBox="1"/>
          <p:nvPr/>
        </p:nvSpPr>
        <p:spPr>
          <a:xfrm>
            <a:off x="213360" y="17601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Kanit" panose="00000500000000000000" pitchFamily="2" charset="-34"/>
                <a:cs typeface="Kanit" panose="00000500000000000000" pitchFamily="2" charset="-34"/>
              </a:rPr>
              <a:t>https://wchargin.com/lc3web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E4D7DF-8751-B429-D748-E8842AC35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500" y="862389"/>
            <a:ext cx="9451000" cy="58928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3A7ED36-1DDC-4F1C-7E91-C9E5B7B190DF}"/>
              </a:ext>
            </a:extLst>
          </p:cNvPr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60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365" y="200417"/>
            <a:ext cx="5083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800"/>
            </a:lvl1pPr>
          </a:lstStyle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Addressing Mode</a:t>
            </a:r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195387"/>
            <a:ext cx="9595387" cy="307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2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365" y="200417"/>
            <a:ext cx="4576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800"/>
            </a:lvl1pPr>
          </a:lstStyle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Condition Code</a:t>
            </a:r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6" y="1190625"/>
            <a:ext cx="9883814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6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365" y="200417"/>
            <a:ext cx="4325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800"/>
            </a:lvl1pPr>
          </a:lstStyle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Instruction Set</a:t>
            </a:r>
            <a:endParaRPr lang="th-TH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1031414"/>
            <a:ext cx="10010776" cy="543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1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357186"/>
            <a:ext cx="11072019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8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342898"/>
            <a:ext cx="11004976" cy="38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92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90512"/>
            <a:ext cx="8431851" cy="462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37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115</Words>
  <Application>Microsoft Office PowerPoint</Application>
  <PresentationFormat>Widescreen</PresentationFormat>
  <Paragraphs>18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Kanit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656</cp:revision>
  <dcterms:created xsi:type="dcterms:W3CDTF">2017-01-03T15:09:07Z</dcterms:created>
  <dcterms:modified xsi:type="dcterms:W3CDTF">2024-10-30T04:18:14Z</dcterms:modified>
</cp:coreProperties>
</file>