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3" y="1638678"/>
            <a:ext cx="11353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Stack Programming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C800E-80E6-4D78-E22D-43ADAC911FB5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17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8587"/>
            <a:ext cx="11919679" cy="1628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8" y="2057401"/>
            <a:ext cx="2655744" cy="4557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5" y="2057400"/>
            <a:ext cx="6713387" cy="455771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6263" y="2057400"/>
            <a:ext cx="0" cy="45577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5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95262"/>
            <a:ext cx="11667020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76212"/>
            <a:ext cx="11760868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1" y="138111"/>
            <a:ext cx="11755765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23836"/>
            <a:ext cx="11199317" cy="6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6" y="395287"/>
            <a:ext cx="9353551" cy="61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242887"/>
            <a:ext cx="1125580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152401"/>
            <a:ext cx="6625466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004887"/>
            <a:ext cx="10770692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47648"/>
            <a:ext cx="2763438" cy="3481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247648"/>
            <a:ext cx="2158997" cy="596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254" y="247647"/>
            <a:ext cx="2059796" cy="240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314" y="6322858"/>
            <a:ext cx="4268686" cy="5351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06771" y="181659"/>
            <a:ext cx="0" cy="6579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2504" y="181659"/>
            <a:ext cx="0" cy="6579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5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2" y="142875"/>
            <a:ext cx="3006616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719262"/>
            <a:ext cx="8702484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2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695324"/>
            <a:ext cx="8805863" cy="53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309563"/>
            <a:ext cx="928688" cy="262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309563"/>
            <a:ext cx="2300288" cy="6428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209" y="309563"/>
            <a:ext cx="2070787" cy="20335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06771" y="181659"/>
            <a:ext cx="0" cy="6579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2504" y="181659"/>
            <a:ext cx="0" cy="6579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8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33350"/>
            <a:ext cx="8939213" cy="659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0729" y="4872037"/>
            <a:ext cx="447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ฟังก์ชัน </a:t>
            </a:r>
            <a:r>
              <a:rPr lang="en-US" sz="4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sz="4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ทำอะไร </a:t>
            </a:r>
            <a:r>
              <a:rPr lang="en-US" sz="4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93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6725"/>
            <a:ext cx="11044538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324" y="295275"/>
            <a:ext cx="10420839" cy="5919172"/>
            <a:chOff x="695324" y="295275"/>
            <a:chExt cx="10420839" cy="5919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24" y="295275"/>
              <a:ext cx="10420839" cy="58626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66883" y="5814337"/>
              <a:ext cx="6880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END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883" y="5495827"/>
            <a:ext cx="688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6037" y="298764"/>
            <a:ext cx="8614374" cy="4182702"/>
            <a:chOff x="546037" y="298764"/>
            <a:chExt cx="8614374" cy="41827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037" y="298764"/>
              <a:ext cx="8614374" cy="4182702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3865831" y="1195057"/>
              <a:ext cx="244442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083679" y="1010391"/>
              <a:ext cx="769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48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62" y="228741"/>
            <a:ext cx="9851302" cy="64200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046376" y="1696825"/>
            <a:ext cx="39592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770016" y="1943493"/>
            <a:ext cx="39592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1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6" y="466818"/>
            <a:ext cx="11023252" cy="551752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11085" y="1564849"/>
            <a:ext cx="39592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923508" y="1613554"/>
            <a:ext cx="39592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3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84" y="282353"/>
            <a:ext cx="11565373" cy="56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71450"/>
            <a:ext cx="4145396" cy="328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0"/>
            <a:ext cx="6700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0" y="190111"/>
            <a:ext cx="11720201" cy="20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1" y="223838"/>
            <a:ext cx="11840557" cy="44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204911"/>
            <a:ext cx="11486929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90499"/>
            <a:ext cx="11054515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09537"/>
            <a:ext cx="10587038" cy="6645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4866" y="5448692"/>
            <a:ext cx="473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เราเรียก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x80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1000 0000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mask bits</a:t>
            </a:r>
          </a:p>
        </p:txBody>
      </p:sp>
    </p:spTree>
    <p:extLst>
      <p:ext uri="{BB962C8B-B14F-4D97-AF65-F5344CB8AC3E}">
        <p14:creationId xmlns:p14="http://schemas.microsoft.com/office/powerpoint/2010/main" val="151549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295276"/>
            <a:ext cx="11048072" cy="6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7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28</Words>
  <Application>Microsoft Office PowerPoint</Application>
  <PresentationFormat>Widescreen</PresentationFormat>
  <Paragraphs>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Kanit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624</cp:revision>
  <dcterms:created xsi:type="dcterms:W3CDTF">2017-01-03T15:09:07Z</dcterms:created>
  <dcterms:modified xsi:type="dcterms:W3CDTF">2024-10-17T08:11:05Z</dcterms:modified>
</cp:coreProperties>
</file>