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439" r:id="rId3"/>
    <p:sldId id="440" r:id="rId4"/>
    <p:sldId id="441" r:id="rId5"/>
    <p:sldId id="442" r:id="rId6"/>
    <p:sldId id="454" r:id="rId7"/>
    <p:sldId id="456" r:id="rId8"/>
    <p:sldId id="457" r:id="rId9"/>
    <p:sldId id="458" r:id="rId10"/>
    <p:sldId id="459" r:id="rId11"/>
    <p:sldId id="460" r:id="rId12"/>
    <p:sldId id="461" r:id="rId13"/>
    <p:sldId id="462" r:id="rId14"/>
    <p:sldId id="463" r:id="rId15"/>
    <p:sldId id="464" r:id="rId16"/>
    <p:sldId id="465" r:id="rId17"/>
    <p:sldId id="455" r:id="rId18"/>
    <p:sldId id="443" r:id="rId19"/>
    <p:sldId id="444" r:id="rId20"/>
    <p:sldId id="445" r:id="rId21"/>
    <p:sldId id="446" r:id="rId22"/>
    <p:sldId id="447" r:id="rId23"/>
    <p:sldId id="448" r:id="rId24"/>
    <p:sldId id="449" r:id="rId25"/>
    <p:sldId id="450" r:id="rId26"/>
    <p:sldId id="466" r:id="rId27"/>
    <p:sldId id="467" r:id="rId28"/>
    <p:sldId id="468" r:id="rId29"/>
    <p:sldId id="469" r:id="rId30"/>
    <p:sldId id="470" r:id="rId31"/>
    <p:sldId id="471" r:id="rId32"/>
    <p:sldId id="472" r:id="rId33"/>
    <p:sldId id="473" r:id="rId34"/>
    <p:sldId id="474" r:id="rId35"/>
    <p:sldId id="475" r:id="rId36"/>
    <p:sldId id="476" r:id="rId37"/>
    <p:sldId id="490" r:id="rId38"/>
    <p:sldId id="491" r:id="rId39"/>
    <p:sldId id="479" r:id="rId40"/>
    <p:sldId id="480" r:id="rId41"/>
    <p:sldId id="481" r:id="rId42"/>
    <p:sldId id="482" r:id="rId43"/>
    <p:sldId id="483" r:id="rId44"/>
    <p:sldId id="484" r:id="rId45"/>
    <p:sldId id="485" r:id="rId46"/>
    <p:sldId id="486" r:id="rId47"/>
    <p:sldId id="487" r:id="rId48"/>
    <p:sldId id="488" r:id="rId49"/>
    <p:sldId id="489" r:id="rId50"/>
    <p:sldId id="477" r:id="rId51"/>
    <p:sldId id="478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1EAD7-9125-4DF2-8833-FFD63E001A2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D8040-7C4B-40AD-93F2-AD2D20BF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22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6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2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10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6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6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1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5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8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5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8A81-E08A-49A9-91AE-DD3ACEBCC90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7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78A81-E08A-49A9-91AE-DD3ACEBCC90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738BE-6FC3-4D6B-9F6D-5443CD872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8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ache111.com/me/2301274/Simulator_8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che111.com/me/2301274/Simulator_16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513" y="1638678"/>
            <a:ext cx="1135304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</a:t>
            </a:r>
          </a:p>
          <a:p>
            <a:r>
              <a:rPr lang="en-US" sz="4800" b="1" dirty="0">
                <a:solidFill>
                  <a:srgbClr val="00B0F0"/>
                </a:solidFill>
              </a:rPr>
              <a:t>Stack CPU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AD6EF2-B990-6F6A-38D0-E5A9445BB13B}"/>
              </a:ext>
            </a:extLst>
          </p:cNvPr>
          <p:cNvSpPr txBox="1"/>
          <p:nvPr/>
        </p:nvSpPr>
        <p:spPr>
          <a:xfrm>
            <a:off x="0" y="10998"/>
            <a:ext cx="318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แก้ไขครั้งล่าสุดเมื่อวันที่ </a:t>
            </a:r>
            <a:r>
              <a:rPr lang="en-US" dirty="0">
                <a:solidFill>
                  <a:srgbClr val="FF0000"/>
                </a:solidFill>
              </a:rPr>
              <a:t>8 </a:t>
            </a:r>
            <a:r>
              <a:rPr lang="th-TH" dirty="0">
                <a:solidFill>
                  <a:srgbClr val="FF0000"/>
                </a:solidFill>
              </a:rPr>
              <a:t>ตุลาคม </a:t>
            </a:r>
            <a:r>
              <a:rPr lang="en-US" dirty="0">
                <a:solidFill>
                  <a:srgbClr val="FF0000"/>
                </a:solidFill>
              </a:rPr>
              <a:t>2567</a:t>
            </a:r>
          </a:p>
        </p:txBody>
      </p:sp>
    </p:spTree>
    <p:extLst>
      <p:ext uri="{BB962C8B-B14F-4D97-AF65-F5344CB8AC3E}">
        <p14:creationId xmlns:p14="http://schemas.microsoft.com/office/powerpoint/2010/main" val="134504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2" y="1947862"/>
            <a:ext cx="890587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12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1743075"/>
            <a:ext cx="884872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15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1743075"/>
            <a:ext cx="884872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12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12" y="1585912"/>
            <a:ext cx="88677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22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062037"/>
            <a:ext cx="904875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01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62" y="1071562"/>
            <a:ext cx="966787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29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2" y="1076325"/>
            <a:ext cx="890587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94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1057275"/>
            <a:ext cx="885825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01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3" y="1837857"/>
            <a:ext cx="12194893" cy="2030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553" y="3868757"/>
            <a:ext cx="53340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65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35" y="441828"/>
            <a:ext cx="6438900" cy="36385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3438" y="4345125"/>
            <a:ext cx="62307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Stack Simulator (8-bit)</a:t>
            </a:r>
            <a:endParaRPr lang="th-TH" sz="2400" dirty="0">
              <a:hlinkClick r:id="rId3"/>
            </a:endParaRPr>
          </a:p>
          <a:p>
            <a:r>
              <a:rPr lang="en-US" sz="2000" dirty="0">
                <a:hlinkClick r:id="rId3"/>
              </a:rPr>
              <a:t>https://cache111.com/me/2301274/Simulator_8.html</a:t>
            </a:r>
            <a:br>
              <a:rPr lang="th-TH" sz="2400" dirty="0"/>
            </a:br>
            <a:endParaRPr lang="en-US" sz="2400" dirty="0"/>
          </a:p>
          <a:p>
            <a:r>
              <a:rPr lang="en-US" sz="2400" dirty="0"/>
              <a:t>Stack Simulator (16-bit)</a:t>
            </a:r>
            <a:endParaRPr lang="th-TH" sz="2400" dirty="0">
              <a:hlinkClick r:id="rId3"/>
            </a:endParaRPr>
          </a:p>
          <a:p>
            <a:r>
              <a:rPr lang="en-US" sz="2000" dirty="0">
                <a:hlinkClick r:id="rId4"/>
              </a:rPr>
              <a:t>https://cache111.com/me/2301274/Simulator_16.html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380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628650"/>
            <a:ext cx="1140142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94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48" y="1003574"/>
            <a:ext cx="10265262" cy="55420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55" y="170365"/>
            <a:ext cx="214312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86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647700"/>
            <a:ext cx="935355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13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2" y="742950"/>
            <a:ext cx="860107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47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90" y="40972"/>
            <a:ext cx="7525693" cy="44518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190" y="4563829"/>
            <a:ext cx="7467978" cy="22389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70420" y="4503471"/>
            <a:ext cx="5035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เขียนแบบนี้เรียกว่า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ternary conditional operator</a:t>
            </a:r>
            <a:endParaRPr lang="en-US" b="0" i="0" dirty="0">
              <a:solidFill>
                <a:srgbClr val="FF0000"/>
              </a:solidFill>
              <a:effectLst/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00023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514" y="828390"/>
            <a:ext cx="8582025" cy="492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51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75" y="1128712"/>
            <a:ext cx="763905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14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238250"/>
            <a:ext cx="1152525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1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1924050"/>
            <a:ext cx="9496425" cy="3009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5302" y="3735162"/>
            <a:ext cx="302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//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ไม่ได้สร้าง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register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จริง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ๆ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48034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748" y="0"/>
            <a:ext cx="8408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51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1490662"/>
            <a:ext cx="1130617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8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328612"/>
            <a:ext cx="11763375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16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933575"/>
            <a:ext cx="107442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662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2" y="233558"/>
            <a:ext cx="9172575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707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800100"/>
            <a:ext cx="9677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79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" y="1781175"/>
            <a:ext cx="1109662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572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" y="80962"/>
            <a:ext cx="11477625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589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026" y="0"/>
            <a:ext cx="9435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803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776287"/>
            <a:ext cx="11610975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319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19300"/>
            <a:ext cx="117348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119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80962"/>
            <a:ext cx="8820150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13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10" y="0"/>
            <a:ext cx="103381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83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328" y="117695"/>
            <a:ext cx="7369521" cy="657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53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228600"/>
            <a:ext cx="1030605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920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952500"/>
            <a:ext cx="8610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521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998" y="0"/>
            <a:ext cx="7892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177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838200"/>
            <a:ext cx="65913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730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421" y="0"/>
            <a:ext cx="6725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652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42875"/>
            <a:ext cx="655320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834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025" y="1457325"/>
            <a:ext cx="645795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543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087" y="1476375"/>
            <a:ext cx="774382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463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828675"/>
            <a:ext cx="64389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758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12" y="1585912"/>
            <a:ext cx="8639175" cy="3686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212" y="5413491"/>
            <a:ext cx="7472952" cy="134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02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446" y="694305"/>
            <a:ext cx="8162925" cy="47053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2112" y="5399655"/>
            <a:ext cx="7616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1963" algn="l"/>
              </a:tabLst>
            </a:pP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ใน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simulator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จะมีคำสั่งเพิ่มเติมคือ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(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โปรแกรมทั่วไปไม่ต้องใช้คำสั่งเหล่านี้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  <a:b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&gt;R	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ย้ายค่าจาก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data stack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ไป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return stack</a:t>
            </a:r>
          </a:p>
          <a:p>
            <a:pPr>
              <a:tabLst>
                <a:tab pos="461963" algn="l"/>
              </a:tabLst>
            </a:pP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	R&gt;	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ย้ายค่าจาก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return stack </a:t>
            </a:r>
            <a:r>
              <a:rPr lang="th-TH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ไป </a:t>
            </a:r>
            <a:r>
              <a:rPr lang="en-US" sz="2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data stack</a:t>
            </a:r>
          </a:p>
        </p:txBody>
      </p:sp>
    </p:spTree>
    <p:extLst>
      <p:ext uri="{BB962C8B-B14F-4D97-AF65-F5344CB8AC3E}">
        <p14:creationId xmlns:p14="http://schemas.microsoft.com/office/powerpoint/2010/main" val="3694579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712" y="2076450"/>
            <a:ext cx="5362575" cy="27051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0" y="0"/>
            <a:ext cx="1219200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1618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553" y="0"/>
            <a:ext cx="9162893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0"/>
            <a:ext cx="1219200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185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" y="1104900"/>
            <a:ext cx="1086802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18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2" y="1081087"/>
            <a:ext cx="890587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11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1090612"/>
            <a:ext cx="887730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83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1952625"/>
            <a:ext cx="88773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34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107</Words>
  <Application>Microsoft Office PowerPoint</Application>
  <PresentationFormat>Widescreen</PresentationFormat>
  <Paragraphs>11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Calibri Light</vt:lpstr>
      <vt:lpstr>Kanit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ชัชวิทย์ อาภรณ์เทวัญ</dc:creator>
  <cp:lastModifiedBy>ชัชวิทย์ อาภรณ์เทวัญ</cp:lastModifiedBy>
  <cp:revision>633</cp:revision>
  <dcterms:created xsi:type="dcterms:W3CDTF">2017-01-03T15:09:07Z</dcterms:created>
  <dcterms:modified xsi:type="dcterms:W3CDTF">2024-10-08T17:07:29Z</dcterms:modified>
</cp:coreProperties>
</file>