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39" r:id="rId3"/>
    <p:sldId id="433" r:id="rId4"/>
    <p:sldId id="399" r:id="rId5"/>
    <p:sldId id="400" r:id="rId6"/>
    <p:sldId id="406" r:id="rId7"/>
    <p:sldId id="407" r:id="rId8"/>
    <p:sldId id="408" r:id="rId9"/>
    <p:sldId id="446" r:id="rId10"/>
    <p:sldId id="402" r:id="rId11"/>
    <p:sldId id="440" r:id="rId12"/>
    <p:sldId id="441" r:id="rId13"/>
    <p:sldId id="405" r:id="rId14"/>
    <p:sldId id="414" r:id="rId15"/>
    <p:sldId id="415" r:id="rId16"/>
    <p:sldId id="416" r:id="rId17"/>
    <p:sldId id="434" r:id="rId18"/>
    <p:sldId id="435" r:id="rId19"/>
    <p:sldId id="442" r:id="rId20"/>
    <p:sldId id="420" r:id="rId21"/>
    <p:sldId id="436" r:id="rId22"/>
    <p:sldId id="437" r:id="rId23"/>
    <p:sldId id="438" r:id="rId24"/>
    <p:sldId id="431" r:id="rId25"/>
    <p:sldId id="432" r:id="rId26"/>
    <p:sldId id="419" r:id="rId27"/>
    <p:sldId id="426" r:id="rId28"/>
    <p:sldId id="427" r:id="rId29"/>
    <p:sldId id="429" r:id="rId30"/>
    <p:sldId id="428" r:id="rId31"/>
    <p:sldId id="430" r:id="rId32"/>
    <p:sldId id="424" r:id="rId33"/>
    <p:sldId id="425" r:id="rId34"/>
    <p:sldId id="445" r:id="rId35"/>
    <p:sldId id="443" r:id="rId36"/>
    <p:sldId id="44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struction_set" TargetMode="External"/><Relationship Id="rId5" Type="http://schemas.openxmlformats.org/officeDocument/2006/relationships/hyperlink" Target="https://en.wikipedia.org/wiki/Data_(computing)" TargetMode="External"/><Relationship Id="rId4" Type="http://schemas.openxmlformats.org/officeDocument/2006/relationships/hyperlink" Target="https://en.wikipedia.org/wiki/Central_processing_un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0" y="1051523"/>
            <a:ext cx="11340703" cy="3375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F87C4-9663-EBC6-38FD-1DC73FF360D9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18 </a:t>
            </a:r>
            <a:r>
              <a:rPr lang="th-TH" dirty="0">
                <a:solidFill>
                  <a:srgbClr val="FF0000"/>
                </a:solidFill>
              </a:rPr>
              <a:t>กันยายน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9" y="958865"/>
            <a:ext cx="9963150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51" y="93430"/>
            <a:ext cx="459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Dynamic RAM</a:t>
            </a:r>
            <a:r>
              <a:rPr lang="th-TH" sz="32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(DRAM)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8697" y="6047711"/>
            <a:ext cx="222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ยุคแรกสุด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5439" y="5278170"/>
            <a:ext cx="222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refresh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อ่านออกมาเขียนซ้ำ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353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9" y="958865"/>
            <a:ext cx="9963150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51" y="93430"/>
            <a:ext cx="438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505" y="2453489"/>
            <a:ext cx="6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5208" y="1763917"/>
            <a:ext cx="6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40844" y="1763917"/>
            <a:ext cx="246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charged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จะอ่านได้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discharge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จะอ่านได้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 column line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863840" y="3799840"/>
            <a:ext cx="151384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74000" y="3784297"/>
            <a:ext cx="0" cy="177322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9061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9" y="958865"/>
            <a:ext cx="9963150" cy="5610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51" y="93430"/>
            <a:ext cx="438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Write (</a:t>
            </a:r>
            <a:r>
              <a:rPr lang="th-TH" sz="3200" b="1" dirty="0"/>
              <a:t>ต้องเขียนซ้ำเป็นระยะ</a:t>
            </a:r>
            <a:r>
              <a:rPr lang="en-US" sz="32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5505" y="2905036"/>
            <a:ext cx="6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8915" y="1798174"/>
            <a:ext cx="402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ให้ค่าที่จะเขียนลงใน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write column line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 1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charged</a:t>
            </a: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 0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discharged</a:t>
            </a:r>
          </a:p>
        </p:txBody>
      </p:sp>
    </p:spTree>
    <p:extLst>
      <p:ext uri="{BB962C8B-B14F-4D97-AF65-F5344CB8AC3E}">
        <p14:creationId xmlns:p14="http://schemas.microsoft.com/office/powerpoint/2010/main" val="200243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7" y="887240"/>
            <a:ext cx="11481218" cy="514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1406" y="5151824"/>
            <a:ext cx="196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BC = Binary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9839" y="3814276"/>
            <a:ext cx="101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write</a:t>
            </a: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1919" y="786596"/>
            <a:ext cx="133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disable</a:t>
            </a:r>
          </a:p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enable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751" y="93430"/>
            <a:ext cx="414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Static RAM</a:t>
            </a:r>
            <a:r>
              <a:rPr lang="th-TH" sz="3200" b="1" dirty="0"/>
              <a:t> </a:t>
            </a:r>
            <a:r>
              <a:rPr lang="en-US" sz="3200" b="1" dirty="0"/>
              <a:t>(SRAM)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894" y="1590622"/>
            <a:ext cx="2021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00,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ไม่เปลี่ยนค่า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01, reset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10, set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11, forbidden</a:t>
            </a:r>
          </a:p>
        </p:txBody>
      </p:sp>
    </p:spTree>
    <p:extLst>
      <p:ext uri="{BB962C8B-B14F-4D97-AF65-F5344CB8AC3E}">
        <p14:creationId xmlns:p14="http://schemas.microsoft.com/office/powerpoint/2010/main" val="280939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1" y="172015"/>
            <a:ext cx="7679369" cy="6474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396" y="599440"/>
            <a:ext cx="183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decode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ว่าจะเอา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ไปออกที่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0, 1, 2, 3</a:t>
            </a:r>
            <a:endParaRPr lang="th-TH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6136" y="6314690"/>
            <a:ext cx="333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 x 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ช่อง ช่องละ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72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52400"/>
            <a:ext cx="8010525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0806" y="5997714"/>
            <a:ext cx="421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ทำเป็นโครงสร้าง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มิติ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Decoder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จะได้ไม่ใหญ่มาก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(10 x 1024)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5898" y="4911367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สัญญาณจาก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decoder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ทั้ง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ถ้าจริง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(1) </a:t>
            </a:r>
            <a:r>
              <a:rPr lang="th-TH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คือเลือก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address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52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68" y="190122"/>
            <a:ext cx="7207885" cy="6484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5901" y="6259904"/>
            <a:ext cx="547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16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ช่อง ช่องละ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(parallel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ให้เป็น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บิตได้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7EEB0-DBDD-E498-8A48-AA4C42E2850E}"/>
              </a:ext>
            </a:extLst>
          </p:cNvPr>
          <p:cNvSpPr txBox="1"/>
          <p:nvPr/>
        </p:nvSpPr>
        <p:spPr>
          <a:xfrm>
            <a:off x="790067" y="1147871"/>
            <a:ext cx="24389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rgbClr val="1F1F1F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Column Address Select</a:t>
            </a:r>
            <a:endParaRPr lang="en-US" sz="12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E8D3-4B56-A050-3A24-26296DFFDCE6}"/>
              </a:ext>
            </a:extLst>
          </p:cNvPr>
          <p:cNvSpPr txBox="1"/>
          <p:nvPr/>
        </p:nvSpPr>
        <p:spPr>
          <a:xfrm>
            <a:off x="790066" y="2881421"/>
            <a:ext cx="24389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1F1F1F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Row</a:t>
            </a:r>
            <a:r>
              <a:rPr lang="en-US" sz="1200" b="1" i="0" dirty="0">
                <a:solidFill>
                  <a:srgbClr val="1F1F1F"/>
                </a:solidFill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 Address Select</a:t>
            </a:r>
            <a:endParaRPr lang="en-US" sz="12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948FB8-618A-2502-D9B5-C94C39F324B9}"/>
              </a:ext>
            </a:extLst>
          </p:cNvPr>
          <p:cNvCxnSpPr/>
          <p:nvPr/>
        </p:nvCxnSpPr>
        <p:spPr>
          <a:xfrm>
            <a:off x="2686050" y="3990975"/>
            <a:ext cx="4000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9E09DE-E25A-688A-2D47-26D5D680465B}"/>
              </a:ext>
            </a:extLst>
          </p:cNvPr>
          <p:cNvSpPr txBox="1"/>
          <p:nvPr/>
        </p:nvSpPr>
        <p:spPr>
          <a:xfrm>
            <a:off x="2181030" y="3862774"/>
            <a:ext cx="60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16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-bit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BCEAA-A410-9B61-B2F7-7EFFDA268E38}"/>
              </a:ext>
            </a:extLst>
          </p:cNvPr>
          <p:cNvSpPr txBox="1"/>
          <p:nvPr/>
        </p:nvSpPr>
        <p:spPr>
          <a:xfrm>
            <a:off x="3386138" y="3631941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8-bit</a:t>
            </a:r>
            <a:b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CCAAB-BF52-59DE-5AB4-77F29477FF2C}"/>
              </a:ext>
            </a:extLst>
          </p:cNvPr>
          <p:cNvSpPr txBox="1"/>
          <p:nvPr/>
        </p:nvSpPr>
        <p:spPr>
          <a:xfrm>
            <a:off x="7519988" y="190122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8-bit</a:t>
            </a:r>
            <a:b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ล่าง</a:t>
            </a:r>
            <a:endParaRPr lang="en-US" sz="1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153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8" y="309388"/>
            <a:ext cx="10827945" cy="6204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22FDC-C8C2-11C9-5F10-10000D98A29D}"/>
              </a:ext>
            </a:extLst>
          </p:cNvPr>
          <p:cNvSpPr/>
          <p:nvPr/>
        </p:nvSpPr>
        <p:spPr>
          <a:xfrm>
            <a:off x="5133975" y="4381500"/>
            <a:ext cx="4667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120E13-48EB-9E64-C8D3-D389E0580399}"/>
              </a:ext>
            </a:extLst>
          </p:cNvPr>
          <p:cNvCxnSpPr/>
          <p:nvPr/>
        </p:nvCxnSpPr>
        <p:spPr>
          <a:xfrm>
            <a:off x="5581650" y="5181600"/>
            <a:ext cx="42862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EE83BA-7658-26B9-2C66-277CF35E6A42}"/>
              </a:ext>
            </a:extLst>
          </p:cNvPr>
          <p:cNvCxnSpPr>
            <a:cxnSpLocks/>
          </p:cNvCxnSpPr>
          <p:nvPr/>
        </p:nvCxnSpPr>
        <p:spPr>
          <a:xfrm flipH="1">
            <a:off x="5581650" y="4429125"/>
            <a:ext cx="4191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0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57" y="424223"/>
            <a:ext cx="10716427" cy="54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3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7" y="241300"/>
            <a:ext cx="3819525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77" y="4711210"/>
            <a:ext cx="10810240" cy="1696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6305" y="6552598"/>
            <a:ext cx="4645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http://www.yolinux.com/TUTORIALS/Endian-Byte-Order.html</a:t>
            </a:r>
          </a:p>
        </p:txBody>
      </p:sp>
    </p:spTree>
    <p:extLst>
      <p:ext uri="{BB962C8B-B14F-4D97-AF65-F5344CB8AC3E}">
        <p14:creationId xmlns:p14="http://schemas.microsoft.com/office/powerpoint/2010/main" val="182036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4" y="433289"/>
            <a:ext cx="6762750" cy="6010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8879" y="695159"/>
            <a:ext cx="74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สร้างจาก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flipflop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อยู่ใน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microprocessor</a:t>
            </a:r>
          </a:p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เก็บข้อมูลใน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SRAM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ที่ใช้บ่อย ๆ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886" y="1866852"/>
            <a:ext cx="668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สร้างจาก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latch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ใช้ทำ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cache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microprocessor</a:t>
            </a:r>
            <a:b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cache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เก็บข้อมูลใน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DRAM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ที่ถูกใช้บ่อย ๆ 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4895" y="3071081"/>
            <a:ext cx="596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สร้างจาก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capacitor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(charged/discharged)</a:t>
            </a: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เก็บข้อมูลใน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hard disk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ที่ใช้บ่อย ๆ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6789" y="4275310"/>
            <a:ext cx="5189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เก็บข้อมูลแบบ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non-volatile</a:t>
            </a:r>
            <a:b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magnetic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disk vs.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solid-state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disk</a:t>
            </a:r>
            <a:b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แยกไปสอนในวิชา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operating systems)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5260" y="6181954"/>
            <a:ext cx="327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Hierarchy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6057" y="756713"/>
            <a:ext cx="160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ราคาแพง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มีปริมาณน้อย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959" y="4325425"/>
            <a:ext cx="160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ราคาถูก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มีปริมาณมาก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969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337" y="199176"/>
            <a:ext cx="1173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Error Detection &amp; Error Correction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57" y="1323644"/>
            <a:ext cx="116014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357187"/>
            <a:ext cx="10372725" cy="61436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159829" y="1707502"/>
            <a:ext cx="270588" cy="2985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0486" y="1487460"/>
            <a:ext cx="28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763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00012"/>
            <a:ext cx="10439400" cy="66579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274051" y="1520982"/>
            <a:ext cx="2082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74051" y="2003320"/>
            <a:ext cx="2082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74051" y="2485658"/>
            <a:ext cx="2082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74051" y="2967996"/>
            <a:ext cx="2082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14439" y="1699008"/>
            <a:ext cx="379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XOR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เช็คว่ามี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เป็นจำนวนคี่หรือไม่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ดังนั้นถ้าข้อมูลถูกต้อง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ต้องเท่ากับ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0721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7" y="502082"/>
            <a:ext cx="10639991" cy="2132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24" y="3211150"/>
            <a:ext cx="8105775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3656" y="2749485"/>
            <a:ext cx="4276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อ่านแบบเลขฐานสอง จะบอกว่าบิตใดผิด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077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4" y="396231"/>
            <a:ext cx="11345682" cy="5065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F9F7A-2ED0-487F-3016-420B0DCEED87}"/>
              </a:ext>
            </a:extLst>
          </p:cNvPr>
          <p:cNvSpPr txBox="1"/>
          <p:nvPr/>
        </p:nvSpPr>
        <p:spPr>
          <a:xfrm>
            <a:off x="9818254" y="6550223"/>
            <a:ext cx="237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ปัจจุบันใช้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UEFI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แทน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BIOS</a:t>
            </a:r>
          </a:p>
        </p:txBody>
      </p:sp>
    </p:spTree>
    <p:extLst>
      <p:ext uri="{BB962C8B-B14F-4D97-AF65-F5344CB8AC3E}">
        <p14:creationId xmlns:p14="http://schemas.microsoft.com/office/powerpoint/2010/main" val="258972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29" y="298762"/>
            <a:ext cx="7771461" cy="6366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C1952B-9391-93F0-A6AA-9545E3D55351}"/>
              </a:ext>
            </a:extLst>
          </p:cNvPr>
          <p:cNvSpPr txBox="1"/>
          <p:nvPr/>
        </p:nvSpPr>
        <p:spPr>
          <a:xfrm>
            <a:off x="361950" y="2514600"/>
            <a:ext cx="223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BIOS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อาจจะบรรจุอยู่ใน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ROM, PROM, EPROM, EEPROM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88D28-D8C2-502B-F124-36ECD9049F5A}"/>
              </a:ext>
            </a:extLst>
          </p:cNvPr>
          <p:cNvSpPr txBox="1"/>
          <p:nvPr/>
        </p:nvSpPr>
        <p:spPr>
          <a:xfrm>
            <a:off x="7000875" y="98107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EPROM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0BEC6-C164-B743-A962-60FCB0844371}"/>
              </a:ext>
            </a:extLst>
          </p:cNvPr>
          <p:cNvSpPr txBox="1"/>
          <p:nvPr/>
        </p:nvSpPr>
        <p:spPr>
          <a:xfrm>
            <a:off x="1363014" y="42977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EPROMs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3AB870-2284-876E-0FD5-727007A374C0}"/>
              </a:ext>
            </a:extLst>
          </p:cNvPr>
          <p:cNvCxnSpPr>
            <a:stCxn id="5" idx="2"/>
          </p:cNvCxnSpPr>
          <p:nvPr/>
        </p:nvCxnSpPr>
        <p:spPr>
          <a:xfrm>
            <a:off x="1896414" y="4667064"/>
            <a:ext cx="487096" cy="400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F9EE4D5-E4E4-A8F4-7349-EE1BE643D163}"/>
              </a:ext>
            </a:extLst>
          </p:cNvPr>
          <p:cNvSpPr txBox="1"/>
          <p:nvPr/>
        </p:nvSpPr>
        <p:spPr>
          <a:xfrm>
            <a:off x="6886575" y="346296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EEPROM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socket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5D054F-31D5-A976-C4ED-7617785D63A7}"/>
              </a:ext>
            </a:extLst>
          </p:cNvPr>
          <p:cNvCxnSpPr>
            <a:cxnSpLocks/>
          </p:cNvCxnSpPr>
          <p:nvPr/>
        </p:nvCxnSpPr>
        <p:spPr>
          <a:xfrm>
            <a:off x="7412710" y="4082162"/>
            <a:ext cx="435890" cy="2155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9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6" y="479173"/>
            <a:ext cx="8691044" cy="59976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548959" y="959668"/>
            <a:ext cx="0" cy="3576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647042" y="968721"/>
            <a:ext cx="0" cy="3590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62404" y="968721"/>
            <a:ext cx="0" cy="3576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5400000">
            <a:off x="3627424" y="468000"/>
            <a:ext cx="256511" cy="6307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06026" y="331985"/>
            <a:ext cx="696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มีหลายเส้น ทำจุดแดง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(burn)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จุดที่สองบนเส้นแนวตั้งเดิมไม่ได้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(short circuit)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ต้องขึ้นเส้นใหม่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AB9E37-B464-704B-FBF3-111A1A4A50B3}"/>
              </a:ext>
            </a:extLst>
          </p:cNvPr>
          <p:cNvSpPr/>
          <p:nvPr/>
        </p:nvSpPr>
        <p:spPr>
          <a:xfrm>
            <a:off x="4993334" y="1731094"/>
            <a:ext cx="92325" cy="92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80A348-57E6-CE43-7F21-2757080BB954}"/>
              </a:ext>
            </a:extLst>
          </p:cNvPr>
          <p:cNvSpPr/>
          <p:nvPr/>
        </p:nvSpPr>
        <p:spPr>
          <a:xfrm>
            <a:off x="6276034" y="1731094"/>
            <a:ext cx="92325" cy="92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A11754-E1AC-D621-3CD2-57CDC9AD1E3F}"/>
              </a:ext>
            </a:extLst>
          </p:cNvPr>
          <p:cNvSpPr/>
          <p:nvPr/>
        </p:nvSpPr>
        <p:spPr>
          <a:xfrm>
            <a:off x="6909530" y="1731093"/>
            <a:ext cx="92325" cy="92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7434" y="1731094"/>
            <a:ext cx="92325" cy="92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BC2EC2-AE5C-F3C6-A9B6-188AD8C34E83}"/>
              </a:ext>
            </a:extLst>
          </p:cNvPr>
          <p:cNvSpPr txBox="1"/>
          <p:nvPr/>
        </p:nvSpPr>
        <p:spPr>
          <a:xfrm>
            <a:off x="4184775" y="596494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เขียนแบบย่อ ๆ จะเหลือเส้นตั้งอันเดียว</a:t>
            </a:r>
            <a:endParaRPr lang="en-US" sz="105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403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44" y="135896"/>
            <a:ext cx="6943725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00" y="3298196"/>
            <a:ext cx="5756212" cy="34467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A64CF9-F9F0-898C-94D6-CE482CE112B0}"/>
              </a:ext>
            </a:extLst>
          </p:cNvPr>
          <p:cNvSpPr/>
          <p:nvPr/>
        </p:nvSpPr>
        <p:spPr>
          <a:xfrm>
            <a:off x="5572125" y="1285875"/>
            <a:ext cx="372427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8C7C8-2AE5-D8C7-9B83-121333BC9049}"/>
              </a:ext>
            </a:extLst>
          </p:cNvPr>
          <p:cNvSpPr/>
          <p:nvPr/>
        </p:nvSpPr>
        <p:spPr>
          <a:xfrm>
            <a:off x="5372101" y="3526796"/>
            <a:ext cx="3162300" cy="17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420" y="181069"/>
            <a:ext cx="6946755" cy="6482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516A9-49A4-FB08-BCA1-2DF2668B5955}"/>
              </a:ext>
            </a:extLst>
          </p:cNvPr>
          <p:cNvSpPr txBox="1"/>
          <p:nvPr/>
        </p:nvSpPr>
        <p:spPr>
          <a:xfrm>
            <a:off x="6972299" y="657225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f(x) = x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920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63" y="0"/>
            <a:ext cx="4974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015" y="135802"/>
            <a:ext cx="20282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PAL</a:t>
            </a:r>
            <a:br>
              <a:rPr lang="th-TH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Programmable Array Logic</a:t>
            </a:r>
            <a:endParaRPr lang="en-US" sz="32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640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51" y="93430"/>
            <a:ext cx="568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Random vs. Non-random Access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66" y="3445521"/>
            <a:ext cx="4251944" cy="31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55" y="946204"/>
            <a:ext cx="3961766" cy="2363398"/>
          </a:xfrm>
          <a:prstGeom prst="rect">
            <a:avLst/>
          </a:prstGeom>
        </p:spPr>
      </p:pic>
      <p:pic>
        <p:nvPicPr>
          <p:cNvPr id="1028" name="Picture 4" descr="Image result for 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42" y="977305"/>
            <a:ext cx="3735705" cy="23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rd di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02" y="3445521"/>
            <a:ext cx="3561845" cy="30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86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09" y="208230"/>
            <a:ext cx="7561104" cy="6490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570" y="5214796"/>
            <a:ext cx="2793709" cy="742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016" y="135802"/>
            <a:ext cx="19520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PLA</a:t>
            </a:r>
            <a:b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Programmable Logic Array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8992" y="4384493"/>
            <a:ext cx="407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โปรแกรมเพื่อ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complement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ฟังก์ชันได้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xor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0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คือไม่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xor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complement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3732" y="1182670"/>
            <a:ext cx="420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PLA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ต่างจาก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PAL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ตรงที่จาก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AND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มา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OR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สามารถโปรแกรมได้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2202" y="2037030"/>
            <a:ext cx="814812" cy="2263366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0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42" y="2062634"/>
            <a:ext cx="8982075" cy="2714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5540" y="3020134"/>
            <a:ext cx="17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Current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75540" y="2288614"/>
            <a:ext cx="17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6300" y="3166646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หรือจะใช้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ROM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014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2" y="424836"/>
            <a:ext cx="10873023" cy="2457371"/>
          </a:xfrm>
          <a:prstGeom prst="rect">
            <a:avLst/>
          </a:prstGeom>
        </p:spPr>
      </p:pic>
      <p:pic>
        <p:nvPicPr>
          <p:cNvPr id="1026" name="Picture 2" descr="Image result for xilinx 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37" y="2882207"/>
            <a:ext cx="5720124" cy="36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8349" y="434459"/>
            <a:ext cx="771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(FPGA = Field Programmable Gate Array,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Xilinx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เป็นชื่อยี่ห้อ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707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5" y="217283"/>
            <a:ext cx="7305722" cy="6422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41" y="6222372"/>
            <a:ext cx="4762500" cy="53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3135" y="3382570"/>
            <a:ext cx="3551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Kanit" panose="00000500000000000000" pitchFamily="2" charset="-34"/>
                <a:cs typeface="Kanit" panose="00000500000000000000" pitchFamily="2" charset="-34"/>
              </a:rPr>
              <a:t>Configuration Bits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01000110101011….001010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6780625" y="3502932"/>
            <a:ext cx="887664" cy="497941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7540" y="5280879"/>
            <a:ext cx="521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ใช้ทำต้นแบบผลิตภัณฑ์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(product prototype)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จำนวนน้อย ๆ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ราคาต่อชิ้นแพงกว่า ทำงานที่ความถี่ต่ำกว่าชิปจริง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889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50" y="93430"/>
            <a:ext cx="712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Cache (SRAM)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750" y="678205"/>
            <a:ext cx="860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https://courses.cs.washington.edu/courses/cse378/09wi/lectures/lec15.pdf</a:t>
            </a:r>
          </a:p>
        </p:txBody>
      </p:sp>
    </p:spTree>
    <p:extLst>
      <p:ext uri="{BB962C8B-B14F-4D97-AF65-F5344CB8AC3E}">
        <p14:creationId xmlns:p14="http://schemas.microsoft.com/office/powerpoint/2010/main" val="1354403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750" y="93430"/>
            <a:ext cx="886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How does computer (DRAM) memory work?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751" y="678205"/>
            <a:ext cx="5458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https://www.youtube.com/watch?v=7J7X7aZvMXQ</a:t>
            </a:r>
          </a:p>
        </p:txBody>
      </p:sp>
    </p:spTree>
    <p:extLst>
      <p:ext uri="{BB962C8B-B14F-4D97-AF65-F5344CB8AC3E}">
        <p14:creationId xmlns:p14="http://schemas.microsoft.com/office/powerpoint/2010/main" val="3776129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751" y="93430"/>
            <a:ext cx="642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nit" panose="00000500000000000000" pitchFamily="2" charset="-34"/>
                <a:cs typeface="Kanit" panose="00000500000000000000" pitchFamily="2" charset="-34"/>
              </a:rPr>
              <a:t>How do SSDs work?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751" y="678205"/>
            <a:ext cx="546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https://www.youtube.com/watch?v=E7Up7VuFd8A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45AF1-F153-ABA9-7FCD-3422393B6994}"/>
              </a:ext>
            </a:extLst>
          </p:cNvPr>
          <p:cNvSpPr txBox="1"/>
          <p:nvPr/>
        </p:nvSpPr>
        <p:spPr>
          <a:xfrm>
            <a:off x="9818254" y="6550223"/>
            <a:ext cx="237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แบ่งไปสอนในวิชา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3391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7" y="481405"/>
            <a:ext cx="10287000" cy="5819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6858" y="2714547"/>
            <a:ext cx="229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Enable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6857" y="3310567"/>
            <a:ext cx="229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Read / Write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17921" y="2714547"/>
            <a:ext cx="742384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7921" y="3326814"/>
            <a:ext cx="742384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98987" y="5043026"/>
            <a:ext cx="3863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อาจจะยุบ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input/output ports</a:t>
            </a:r>
          </a:p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รวมกันเป็น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bi-directional 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003" y="3939081"/>
            <a:ext cx="389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</a:t>
            </a:r>
            <a:r>
              <a:rPr lang="th-TH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ชิ่อ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pins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ให้สอดคล้องกับ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Table 7.1</a:t>
            </a:r>
          </a:p>
        </p:txBody>
      </p:sp>
    </p:spTree>
    <p:extLst>
      <p:ext uri="{BB962C8B-B14F-4D97-AF65-F5344CB8AC3E}">
        <p14:creationId xmlns:p14="http://schemas.microsoft.com/office/powerpoint/2010/main" val="69881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3" y="147020"/>
            <a:ext cx="8531571" cy="6366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4954" y="1243404"/>
            <a:ext cx="328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word</a:t>
            </a:r>
            <a:b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(16/32/64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In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3" tooltip="Computing"/>
              </a:rPr>
              <a:t>computing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, a 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word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is the natural unit of data used by a particular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4" tooltip="Central processing unit"/>
              </a:rPr>
              <a:t>processor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design. A word is a fixed-sized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5" tooltip="Data (computing)"/>
              </a:rPr>
              <a:t>piece of data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handled as a unit by the </a:t>
            </a:r>
            <a:r>
              <a:rPr lang="en-US" dirty="0">
                <a:solidFill>
                  <a:srgbClr val="0645AD"/>
                </a:solidFill>
                <a:latin typeface="Arial" panose="020B0604020202020204" pitchFamily="34" charset="0"/>
                <a:hlinkClick r:id="rId6" tooltip="Instruction set"/>
              </a:rPr>
              <a:t>instruction set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or the hardware of the processor.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743075"/>
            <a:ext cx="11001375" cy="33718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B10CBD-2783-3CB0-9CC8-BBC96A4F1058}"/>
              </a:ext>
            </a:extLst>
          </p:cNvPr>
          <p:cNvCxnSpPr/>
          <p:nvPr/>
        </p:nvCxnSpPr>
        <p:spPr>
          <a:xfrm flipV="1">
            <a:off x="5852160" y="3789680"/>
            <a:ext cx="0" cy="37592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13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55" y="805423"/>
            <a:ext cx="9286875" cy="559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427" y="307099"/>
            <a:ext cx="371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ไม่ได้ต้องการ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แต่เราใช้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clock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เพื่อสร้างสัญญาณควบคุม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71229" y="2839797"/>
            <a:ext cx="1630837" cy="17439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41064" y="3564798"/>
            <a:ext cx="4363039" cy="9827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80179" y="4678023"/>
            <a:ext cx="846473" cy="848414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74476" y="4383700"/>
            <a:ext cx="2478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ไว้ที่จังหวะนี้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pos. edge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1087" y="4341205"/>
            <a:ext cx="414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จะมีข้อกำหนดเช่น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rw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address, data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valid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ก่อน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latch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40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ns 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ในรูป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50 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27FB0-21EE-FC2E-AA70-66C678E21B6E}"/>
              </a:ext>
            </a:extLst>
          </p:cNvPr>
          <p:cNvSpPr/>
          <p:nvPr/>
        </p:nvSpPr>
        <p:spPr>
          <a:xfrm>
            <a:off x="8107602" y="4048125"/>
            <a:ext cx="922098" cy="2930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BDB991-69B7-107E-FEFE-375637FB08F1}"/>
              </a:ext>
            </a:extLst>
          </p:cNvPr>
          <p:cNvCxnSpPr>
            <a:cxnSpLocks/>
          </p:cNvCxnSpPr>
          <p:nvPr/>
        </p:nvCxnSpPr>
        <p:spPr>
          <a:xfrm>
            <a:off x="8804179" y="6150936"/>
            <a:ext cx="109229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FF25B0-B306-7C2E-069F-9650A20AAF00}"/>
              </a:ext>
            </a:extLst>
          </p:cNvPr>
          <p:cNvSpPr txBox="1"/>
          <p:nvPr/>
        </p:nvSpPr>
        <p:spPr>
          <a:xfrm>
            <a:off x="8804179" y="6254987"/>
            <a:ext cx="308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latched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valid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อยู่อีกสักพัก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(ns)</a:t>
            </a:r>
          </a:p>
        </p:txBody>
      </p:sp>
    </p:spTree>
    <p:extLst>
      <p:ext uri="{BB962C8B-B14F-4D97-AF65-F5344CB8AC3E}">
        <p14:creationId xmlns:p14="http://schemas.microsoft.com/office/powerpoint/2010/main" val="122356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38125"/>
            <a:ext cx="9858375" cy="638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252" y="3775295"/>
            <a:ext cx="97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(high)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389" y="5370112"/>
            <a:ext cx="403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จะมีข้อกำหนดเช่น หลัง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rw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, address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valid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50 ns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ถึงจะได้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valid</a:t>
            </a:r>
          </a:p>
        </p:txBody>
      </p:sp>
    </p:spTree>
    <p:extLst>
      <p:ext uri="{BB962C8B-B14F-4D97-AF65-F5344CB8AC3E}">
        <p14:creationId xmlns:p14="http://schemas.microsoft.com/office/powerpoint/2010/main" val="63986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CCBF0C-DCE9-8BDC-F1AD-F57319931D55}"/>
              </a:ext>
            </a:extLst>
          </p:cNvPr>
          <p:cNvSpPr txBox="1"/>
          <p:nvPr/>
        </p:nvSpPr>
        <p:spPr>
          <a:xfrm>
            <a:off x="126751" y="93430"/>
            <a:ext cx="568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Logisim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DAC12-E20B-8211-A995-2643A91D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52" y="1062037"/>
            <a:ext cx="4084381" cy="2458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9C2FF-1FE7-8519-298A-AB596EFA216C}"/>
              </a:ext>
            </a:extLst>
          </p:cNvPr>
          <p:cNvSpPr txBox="1"/>
          <p:nvPr/>
        </p:nvSpPr>
        <p:spPr>
          <a:xfrm>
            <a:off x="683339" y="2060686"/>
            <a:ext cx="159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BA233-19EE-1269-CA50-0DFF3A70AC07}"/>
              </a:ext>
            </a:extLst>
          </p:cNvPr>
          <p:cNvSpPr txBox="1"/>
          <p:nvPr/>
        </p:nvSpPr>
        <p:spPr>
          <a:xfrm>
            <a:off x="6651522" y="2060686"/>
            <a:ext cx="316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(bi-directional port)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80CD8-FE1F-1DEE-3839-9FC9B448FF50}"/>
              </a:ext>
            </a:extLst>
          </p:cNvPr>
          <p:cNvSpPr txBox="1"/>
          <p:nvPr/>
        </p:nvSpPr>
        <p:spPr>
          <a:xfrm>
            <a:off x="914393" y="3619099"/>
            <a:ext cx="10540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Chip Select (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sel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)	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sel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= 1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คือให้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ทำงาน</a:t>
            </a:r>
          </a:p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Clock		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ที่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positive edge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จะเอาค่า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Data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ไปเขียนลง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memory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		ช่อง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Address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หรือการเขียน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(write) memory</a:t>
            </a:r>
          </a:p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Load (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ld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)		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ld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= 1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จะเอาค่าใน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ช่อง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Address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ไปออกที่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			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หรือการอ่าน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(read)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memory</a:t>
            </a:r>
          </a:p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Clear (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clr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)		</a:t>
            </a:r>
            <a:r>
              <a:rPr lang="en-US" sz="2400" dirty="0" err="1">
                <a:latin typeface="Kanit" panose="00000500000000000000" pitchFamily="2" charset="-34"/>
                <a:cs typeface="Kanit" panose="00000500000000000000" pitchFamily="2" charset="-34"/>
              </a:rPr>
              <a:t>clr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 = 1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คือให้รีเซ็ต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ทุกช่อง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05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815</Words>
  <Application>Microsoft Office PowerPoint</Application>
  <PresentationFormat>Widescreen</PresentationFormat>
  <Paragraphs>95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774</cp:revision>
  <dcterms:created xsi:type="dcterms:W3CDTF">2017-01-03T15:09:07Z</dcterms:created>
  <dcterms:modified xsi:type="dcterms:W3CDTF">2024-09-18T08:31:37Z</dcterms:modified>
</cp:coreProperties>
</file>