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306" r:id="rId5"/>
    <p:sldId id="307" r:id="rId6"/>
    <p:sldId id="312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42" r:id="rId33"/>
    <p:sldId id="335" r:id="rId34"/>
    <p:sldId id="338" r:id="rId35"/>
    <p:sldId id="339" r:id="rId36"/>
    <p:sldId id="340" r:id="rId37"/>
    <p:sldId id="341" r:id="rId38"/>
    <p:sldId id="316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6" y="1322701"/>
            <a:ext cx="11526212" cy="3593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5F99E-609B-C788-A880-36275A21C840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23 </a:t>
            </a:r>
            <a:r>
              <a:rPr lang="th-TH" dirty="0">
                <a:solidFill>
                  <a:srgbClr val="FF0000"/>
                </a:solidFill>
              </a:rPr>
              <a:t>สิงหาคม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07" y="290998"/>
            <a:ext cx="174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Ans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18" y="1251688"/>
            <a:ext cx="76866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Four-Variable K-Map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4" y="874931"/>
            <a:ext cx="9032387" cy="56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4" y="195261"/>
            <a:ext cx="8053388" cy="64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8587"/>
            <a:ext cx="10309316" cy="134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471612"/>
            <a:ext cx="7639051" cy="5207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520" y="5567362"/>
            <a:ext cx="4770480" cy="67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1520" y="5162259"/>
            <a:ext cx="410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หลังจาก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simplify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 จะได้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1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Prime </a:t>
            </a:r>
            <a:r>
              <a:rPr lang="en-US" sz="3600" dirty="0" err="1">
                <a:latin typeface="Kanit" panose="00000500000000000000" pitchFamily="2" charset="-34"/>
                <a:cs typeface="Kanit" panose="00000500000000000000" pitchFamily="2" charset="-34"/>
              </a:rPr>
              <a:t>Implicants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387" y="1257210"/>
            <a:ext cx="10415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en-US" sz="3600" i="1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prime </a:t>
            </a:r>
            <a:r>
              <a:rPr lang="en-US" sz="3600" i="1" dirty="0" err="1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implicant</a:t>
            </a:r>
            <a:r>
              <a:rPr lang="en-US" sz="3600" i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is a product term obtained by combining the maximum possible number of adjacent squares in the map.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4387" y="3393815"/>
            <a:ext cx="10415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The prime </a:t>
            </a:r>
            <a:r>
              <a:rPr lang="en-US" sz="3600" dirty="0" err="1">
                <a:latin typeface="Kanit" panose="00000500000000000000" pitchFamily="2" charset="-34"/>
                <a:cs typeface="Kanit" panose="00000500000000000000" pitchFamily="2" charset="-34"/>
              </a:rPr>
              <a:t>implicants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 of a function can be obtained from the map by combining all possible maximum numbers of squares.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752347-1E4C-2075-A917-66CD0F03537D}"/>
              </a:ext>
            </a:extLst>
          </p:cNvPr>
          <p:cNvSpPr/>
          <p:nvPr/>
        </p:nvSpPr>
        <p:spPr>
          <a:xfrm>
            <a:off x="814387" y="5530420"/>
            <a:ext cx="1041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ในการทำ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gate-level minimization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เราพิจารณาเฉพาะ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prime implicants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ว่าจะเลือกตัวใดมาใช้บ้าง แต่ไม่จำเป็นต้องเลือกมาทั้งหมด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610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00025"/>
            <a:ext cx="9112250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1314450"/>
            <a:ext cx="10058400" cy="54920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28875" y="5844509"/>
            <a:ext cx="8429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30523" y="4967318"/>
            <a:ext cx="384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ทำได้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วิธี ดูสไลด์ถัดไป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807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20" y="2538410"/>
            <a:ext cx="6615113" cy="2961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252412"/>
            <a:ext cx="11628128" cy="15335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8826" y="2538409"/>
            <a:ext cx="2580968" cy="296141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8825" y="5499826"/>
            <a:ext cx="487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Essential prime </a:t>
            </a:r>
            <a:r>
              <a:rPr lang="en-US" sz="28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implicants</a:t>
            </a:r>
            <a:endParaRPr lang="en-US" sz="28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882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3" y="332299"/>
            <a:ext cx="11552501" cy="2322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950" y="3038168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ทำด้วยมือ</a:t>
            </a:r>
            <a:r>
              <a:rPr lang="en-US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(hand calculation) </a:t>
            </a:r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ยาก ใช้วิธีเขียนโปรแกรม</a:t>
            </a:r>
            <a:endParaRPr lang="en-US" sz="28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317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6" y="176059"/>
            <a:ext cx="11559936" cy="1726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2" y="2095500"/>
            <a:ext cx="7853363" cy="4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8" y="820976"/>
            <a:ext cx="10885226" cy="4279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178" y="171450"/>
            <a:ext cx="498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K-Map</a:t>
            </a:r>
          </a:p>
        </p:txBody>
      </p:sp>
    </p:spTree>
    <p:extLst>
      <p:ext uri="{BB962C8B-B14F-4D97-AF65-F5344CB8AC3E}">
        <p14:creationId xmlns:p14="http://schemas.microsoft.com/office/powerpoint/2010/main" val="38611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Two-Variable K-Map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442" y="874931"/>
            <a:ext cx="35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K-Map =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Karnaugh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89" y="1454581"/>
            <a:ext cx="9044342" cy="4954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3959" y="1540864"/>
            <a:ext cx="251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ตัวอย่างฟังก์ชัน</a:t>
            </a:r>
            <a:endParaRPr lang="en-US" sz="24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7616" y="2851842"/>
            <a:ext cx="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6626" y="2564105"/>
            <a:ext cx="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03417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962025"/>
            <a:ext cx="11581052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5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Don’t-care conditions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1203542"/>
            <a:ext cx="11139494" cy="24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5" y="563999"/>
            <a:ext cx="10458451" cy="5765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60" y="5724524"/>
            <a:ext cx="5996978" cy="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81124"/>
            <a:ext cx="11647008" cy="3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NAND Circuits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43" y="1347102"/>
            <a:ext cx="9058276" cy="48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1100137"/>
            <a:ext cx="9960601" cy="22431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88429" y="1100136"/>
            <a:ext cx="1212533" cy="97155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66057" y="700025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</a:t>
            </a:r>
          </a:p>
        </p:txBody>
      </p:sp>
    </p:spTree>
    <p:extLst>
      <p:ext uri="{BB962C8B-B14F-4D97-AF65-F5344CB8AC3E}">
        <p14:creationId xmlns:p14="http://schemas.microsoft.com/office/powerpoint/2010/main" val="2109750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338136"/>
            <a:ext cx="10566045" cy="6119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5740" y="2714625"/>
            <a:ext cx="319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อย่างเดียวก็ได้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4" y="5738812"/>
            <a:ext cx="5243513" cy="5793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73805" y="3582573"/>
            <a:ext cx="1069658" cy="86083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3805" y="3197987"/>
            <a:ext cx="106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</a:t>
            </a:r>
          </a:p>
        </p:txBody>
      </p:sp>
    </p:spTree>
    <p:extLst>
      <p:ext uri="{BB962C8B-B14F-4D97-AF65-F5344CB8AC3E}">
        <p14:creationId xmlns:p14="http://schemas.microsoft.com/office/powerpoint/2010/main" val="341916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8" y="94070"/>
            <a:ext cx="915352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1313270"/>
            <a:ext cx="7807702" cy="54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8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Multilevel NAND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874931"/>
            <a:ext cx="8042569" cy="578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08" y="3251099"/>
            <a:ext cx="4127153" cy="58225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459480" y="4030980"/>
            <a:ext cx="876300" cy="6477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71360" y="4628962"/>
            <a:ext cx="876300" cy="6477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8992" y="3624696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0872" y="4228852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</a:t>
            </a:r>
          </a:p>
        </p:txBody>
      </p:sp>
    </p:spTree>
    <p:extLst>
      <p:ext uri="{BB962C8B-B14F-4D97-AF65-F5344CB8AC3E}">
        <p14:creationId xmlns:p14="http://schemas.microsoft.com/office/powerpoint/2010/main" val="53737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409574"/>
            <a:ext cx="7543801" cy="623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49" y="2952749"/>
            <a:ext cx="4311253" cy="67627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145280" y="3835253"/>
            <a:ext cx="876300" cy="6477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4792" y="3428969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97418" y="4971381"/>
            <a:ext cx="876300" cy="6477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7517" y="4820361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</a:t>
            </a:r>
          </a:p>
        </p:txBody>
      </p:sp>
    </p:spTree>
    <p:extLst>
      <p:ext uri="{BB962C8B-B14F-4D97-AF65-F5344CB8AC3E}">
        <p14:creationId xmlns:p14="http://schemas.microsoft.com/office/powerpoint/2010/main" val="201863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343025"/>
            <a:ext cx="86391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8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Exclusive-OR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6" y="1085846"/>
            <a:ext cx="11545148" cy="814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633662"/>
            <a:ext cx="8820151" cy="3789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088" y="2338387"/>
            <a:ext cx="3657600" cy="59055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365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2161711"/>
            <a:ext cx="9770269" cy="355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457" y="634181"/>
            <a:ext cx="107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XOR gate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โดยใช้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 gate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จำนวน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ข้อนี้ยาก ให้ดูเฉลยเลย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D9EC0-662F-E7A5-825F-DC09831625D0}"/>
              </a:ext>
            </a:extLst>
          </p:cNvPr>
          <p:cNvSpPr txBox="1"/>
          <p:nvPr/>
        </p:nvSpPr>
        <p:spPr>
          <a:xfrm>
            <a:off x="2723537" y="2912443"/>
            <a:ext cx="272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ใช้เฉพาะกรณี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 = 1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 = 1</a:t>
            </a:r>
          </a:p>
        </p:txBody>
      </p:sp>
    </p:spTree>
    <p:extLst>
      <p:ext uri="{BB962C8B-B14F-4D97-AF65-F5344CB8AC3E}">
        <p14:creationId xmlns:p14="http://schemas.microsoft.com/office/powerpoint/2010/main" val="2619119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73" y="2066925"/>
            <a:ext cx="10907193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317" y="957998"/>
            <a:ext cx="997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ประโยชน์ของ </a:t>
            </a:r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XOR gate </a:t>
            </a: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b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ใช้เช็คจำนวนบิตที่เป็น </a:t>
            </a:r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ในอินพุต ว่าเป็นเลขคี่ </a:t>
            </a:r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(odd) </a:t>
            </a: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เลขคู่ </a:t>
            </a:r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(even)</a:t>
            </a:r>
          </a:p>
        </p:txBody>
      </p:sp>
    </p:spTree>
    <p:extLst>
      <p:ext uri="{BB962C8B-B14F-4D97-AF65-F5344CB8AC3E}">
        <p14:creationId xmlns:p14="http://schemas.microsoft.com/office/powerpoint/2010/main" val="1816718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28600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Hardware Description Language (HDL)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33" y="1061799"/>
            <a:ext cx="4743450" cy="1686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33" y="2935454"/>
            <a:ext cx="7820025" cy="3922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551" y="5636432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1753" y="5636432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Object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57382" y="5400764"/>
            <a:ext cx="242888" cy="871449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3500445" y="5400763"/>
            <a:ext cx="242888" cy="871449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48072" y="280729"/>
            <a:ext cx="371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แค่รู้เท่านั้น ไม่ต้องเขียนได้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1560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Gate Delays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61" y="1300161"/>
            <a:ext cx="8637640" cy="4800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7373" y="4047342"/>
            <a:ext cx="29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Nanoseconds (default)</a:t>
            </a:r>
          </a:p>
        </p:txBody>
      </p:sp>
    </p:spTree>
    <p:extLst>
      <p:ext uri="{BB962C8B-B14F-4D97-AF65-F5344CB8AC3E}">
        <p14:creationId xmlns:p14="http://schemas.microsoft.com/office/powerpoint/2010/main" val="752895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4" y="581024"/>
            <a:ext cx="8882835" cy="56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72806"/>
            <a:ext cx="9401176" cy="4313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488" y="4443412"/>
            <a:ext cx="5343699" cy="1900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9274" y="5393531"/>
            <a:ext cx="10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 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1241" y="4544271"/>
            <a:ext cx="10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 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8149" y="4492473"/>
            <a:ext cx="10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30 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83199" y="989814"/>
            <a:ext cx="18854" cy="153657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92221" y="770858"/>
            <a:ext cx="2689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ผ่านไป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100 ns, A = B = C = 1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824038" y="989814"/>
            <a:ext cx="0" cy="153657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3396" y="770858"/>
            <a:ext cx="155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= B = C = 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865098" y="2283092"/>
            <a:ext cx="283817" cy="348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37689" y="2030835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w1 =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84672" y="2624906"/>
            <a:ext cx="124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unknown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2630" y="2997165"/>
            <a:ext cx="124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unknown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097930" y="3024905"/>
            <a:ext cx="755817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7930" y="2735669"/>
            <a:ext cx="77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 ns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872601" y="3029118"/>
            <a:ext cx="755817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72601" y="2739882"/>
            <a:ext cx="77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 ns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229448" y="3038226"/>
            <a:ext cx="755817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29448" y="2814979"/>
            <a:ext cx="776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 ns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819518" y="3038226"/>
            <a:ext cx="365738" cy="20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02524" y="2815292"/>
            <a:ext cx="776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 ns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6686693" y="3019842"/>
            <a:ext cx="365738" cy="20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81264" y="2731456"/>
            <a:ext cx="77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 ns</a:t>
            </a:r>
          </a:p>
        </p:txBody>
      </p:sp>
    </p:spTree>
    <p:extLst>
      <p:ext uri="{BB962C8B-B14F-4D97-AF65-F5344CB8AC3E}">
        <p14:creationId xmlns:p14="http://schemas.microsoft.com/office/powerpoint/2010/main" val="289287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3" y="1333500"/>
            <a:ext cx="9635218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7069" y="5029200"/>
            <a:ext cx="935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คอมไพเลอร์สังเคราะห์ </a:t>
            </a:r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(synthesize) </a:t>
            </a:r>
            <a:r>
              <a:rPr lang="th-TH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วงจรให้ตามเทคโนโลยีที่ใช้ </a:t>
            </a:r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(AND, OR, NAND, etc.)</a:t>
            </a:r>
          </a:p>
        </p:txBody>
      </p:sp>
    </p:spTree>
    <p:extLst>
      <p:ext uri="{BB962C8B-B14F-4D97-AF65-F5344CB8AC3E}">
        <p14:creationId xmlns:p14="http://schemas.microsoft.com/office/powerpoint/2010/main" val="2645103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nit" panose="00000500000000000000" pitchFamily="2" charset="-34"/>
                <a:cs typeface="Kanit" panose="00000500000000000000" pitchFamily="2" charset="-34"/>
              </a:rPr>
              <a:t>Karnaugh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 Minimizer 2.0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" y="874931"/>
            <a:ext cx="11876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https://karnaugh-minimizer.en.softonic.com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ติดตั้งซอฟต์แวร์จากอินเทอร์เน็ต ระวัง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virus computer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ด้วยนะครับ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9" y="1521262"/>
            <a:ext cx="7964408" cy="48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5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504826"/>
            <a:ext cx="1123108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Three-Variable K-Map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8" y="808399"/>
            <a:ext cx="95250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05" y="5705946"/>
            <a:ext cx="8553450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026400" y="2412638"/>
            <a:ext cx="1534160" cy="72680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1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9" y="654722"/>
            <a:ext cx="10711522" cy="1415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9" y="2617927"/>
            <a:ext cx="7422144" cy="38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c/c6/Simple_Torus.svg/1221px-Simple_Tor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66" y="194118"/>
            <a:ext cx="7783969" cy="65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601" y="194118"/>
            <a:ext cx="531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K-Map </a:t>
            </a:r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torus (plural, tori)</a:t>
            </a:r>
          </a:p>
        </p:txBody>
      </p:sp>
    </p:spTree>
    <p:extLst>
      <p:ext uri="{BB962C8B-B14F-4D97-AF65-F5344CB8AC3E}">
        <p14:creationId xmlns:p14="http://schemas.microsoft.com/office/powerpoint/2010/main" val="7643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8" y="528780"/>
            <a:ext cx="10931635" cy="1414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8" y="2330940"/>
            <a:ext cx="7321095" cy="41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48" y="302203"/>
            <a:ext cx="11182774" cy="1501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8" y="2163964"/>
            <a:ext cx="7206558" cy="44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8" y="421658"/>
            <a:ext cx="10718171" cy="2205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5" y="3776520"/>
            <a:ext cx="3933825" cy="590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65" y="3314855"/>
            <a:ext cx="174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Ans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(a)</a:t>
            </a:r>
          </a:p>
        </p:txBody>
      </p:sp>
    </p:spTree>
    <p:extLst>
      <p:ext uri="{BB962C8B-B14F-4D97-AF65-F5344CB8AC3E}">
        <p14:creationId xmlns:p14="http://schemas.microsoft.com/office/powerpoint/2010/main" val="130939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319</Words>
  <Application>Microsoft Office PowerPoint</Application>
  <PresentationFormat>Widescreen</PresentationFormat>
  <Paragraphs>56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358</cp:revision>
  <dcterms:created xsi:type="dcterms:W3CDTF">2017-01-03T15:09:07Z</dcterms:created>
  <dcterms:modified xsi:type="dcterms:W3CDTF">2024-08-23T11:41:41Z</dcterms:modified>
</cp:coreProperties>
</file>